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77" r:id="rId4"/>
    <p:sldId id="276" r:id="rId5"/>
    <p:sldId id="258" r:id="rId6"/>
    <p:sldId id="259" r:id="rId7"/>
    <p:sldId id="260" r:id="rId8"/>
    <p:sldId id="262" r:id="rId9"/>
    <p:sldId id="261" r:id="rId10"/>
    <p:sldId id="268" r:id="rId11"/>
    <p:sldId id="263" r:id="rId12"/>
    <p:sldId id="264" r:id="rId13"/>
    <p:sldId id="278" r:id="rId14"/>
    <p:sldId id="266" r:id="rId15"/>
    <p:sldId id="267" r:id="rId16"/>
    <p:sldId id="269" r:id="rId17"/>
    <p:sldId id="270" r:id="rId18"/>
    <p:sldId id="271" r:id="rId19"/>
    <p:sldId id="272" r:id="rId20"/>
    <p:sldId id="273" r:id="rId21"/>
    <p:sldId id="275" r:id="rId22"/>
    <p:sldId id="274"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AB0A5-5A67-4683-9645-B41869D60AB5}" type="datetimeFigureOut">
              <a:rPr lang="en-US" smtClean="0"/>
              <a:pPr/>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1B7E7-C6ED-41C8-9B18-E0560DE6A4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The Holy Spirit guided the Apostles to ALL Truth, and this truth is from God the Father. He showed them things that were to come, and He glorified Jesus.</a:t>
            </a:r>
          </a:p>
        </p:txBody>
      </p:sp>
      <p:sp>
        <p:nvSpPr>
          <p:cNvPr id="4" name="Slide Number Placeholder 3"/>
          <p:cNvSpPr>
            <a:spLocks noGrp="1"/>
          </p:cNvSpPr>
          <p:nvPr>
            <p:ph type="sldNum" sz="quarter" idx="10"/>
          </p:nvPr>
        </p:nvSpPr>
        <p:spPr/>
        <p:txBody>
          <a:bodyPr/>
          <a:lstStyle/>
          <a:p>
            <a:fld id="{77A1B7E7-C6ED-41C8-9B18-E0560DE6A41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This is an important point, the Apostles who laid their hands on disciples to pass on the gifts did not decide which gift a person received.  This decision was made by the Holy Spirit as He deemed necessary and important for the </a:t>
            </a:r>
            <a:r>
              <a:rPr lang="en-US" dirty="0" err="1"/>
              <a:t>curch</a:t>
            </a:r>
            <a:r>
              <a:rPr lang="en-US" dirty="0"/>
              <a:t>.</a:t>
            </a:r>
          </a:p>
        </p:txBody>
      </p:sp>
      <p:sp>
        <p:nvSpPr>
          <p:cNvPr id="4" name="Slide Number Placeholder 3"/>
          <p:cNvSpPr>
            <a:spLocks noGrp="1"/>
          </p:cNvSpPr>
          <p:nvPr>
            <p:ph type="sldNum" sz="quarter" idx="10"/>
          </p:nvPr>
        </p:nvSpPr>
        <p:spPr/>
        <p:txBody>
          <a:bodyPr/>
          <a:lstStyle/>
          <a:p>
            <a:fld id="{77A1B7E7-C6ED-41C8-9B18-E0560DE6A41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The purpose of the miracles was not to heal people, although that is what they often did,  Their purpose was not to elevate the person(s) doing them.  The purpose was to confirm that the words that they spoke were, in face, from God.</a:t>
            </a:r>
          </a:p>
        </p:txBody>
      </p:sp>
      <p:sp>
        <p:nvSpPr>
          <p:cNvPr id="4" name="Slide Number Placeholder 3"/>
          <p:cNvSpPr>
            <a:spLocks noGrp="1"/>
          </p:cNvSpPr>
          <p:nvPr>
            <p:ph type="sldNum" sz="quarter" idx="10"/>
          </p:nvPr>
        </p:nvSpPr>
        <p:spPr/>
        <p:txBody>
          <a:bodyPr/>
          <a:lstStyle/>
          <a:p>
            <a:fld id="{77A1B7E7-C6ED-41C8-9B18-E0560DE6A41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The purpose of the miracles was not to heal people, although that is what they often did,  Their purpose was not to elevate the person(s) doing them.  The purpose was to confirm that the words that they spoke were, in face, from God.</a:t>
            </a:r>
          </a:p>
        </p:txBody>
      </p:sp>
      <p:sp>
        <p:nvSpPr>
          <p:cNvPr id="4" name="Slide Number Placeholder 3"/>
          <p:cNvSpPr>
            <a:spLocks noGrp="1"/>
          </p:cNvSpPr>
          <p:nvPr>
            <p:ph type="sldNum" sz="quarter" idx="10"/>
          </p:nvPr>
        </p:nvSpPr>
        <p:spPr/>
        <p:txBody>
          <a:bodyPr/>
          <a:lstStyle/>
          <a:p>
            <a:fld id="{77A1B7E7-C6ED-41C8-9B18-E0560DE6A418}" type="slidenum">
              <a:rPr lang="en-US" smtClean="0"/>
              <a:pPr/>
              <a:t>13</a:t>
            </a:fld>
            <a:endParaRPr lang="en-US"/>
          </a:p>
        </p:txBody>
      </p:sp>
    </p:spTree>
    <p:extLst>
      <p:ext uri="{BB962C8B-B14F-4D97-AF65-F5344CB8AC3E}">
        <p14:creationId xmlns:p14="http://schemas.microsoft.com/office/powerpoint/2010/main" val="1150777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23</a:t>
            </a:fld>
            <a:endParaRPr lang="en-US"/>
          </a:p>
        </p:txBody>
      </p:sp>
    </p:spTree>
    <p:extLst>
      <p:ext uri="{BB962C8B-B14F-4D97-AF65-F5344CB8AC3E}">
        <p14:creationId xmlns:p14="http://schemas.microsoft.com/office/powerpoint/2010/main" val="3670544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24</a:t>
            </a:fld>
            <a:endParaRPr lang="en-US"/>
          </a:p>
        </p:txBody>
      </p:sp>
    </p:spTree>
    <p:extLst>
      <p:ext uri="{BB962C8B-B14F-4D97-AF65-F5344CB8AC3E}">
        <p14:creationId xmlns:p14="http://schemas.microsoft.com/office/powerpoint/2010/main" val="2453018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25</a:t>
            </a:fld>
            <a:endParaRPr lang="en-US"/>
          </a:p>
        </p:txBody>
      </p:sp>
    </p:spTree>
    <p:extLst>
      <p:ext uri="{BB962C8B-B14F-4D97-AF65-F5344CB8AC3E}">
        <p14:creationId xmlns:p14="http://schemas.microsoft.com/office/powerpoint/2010/main" val="339712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3</a:t>
            </a:fld>
            <a:endParaRPr lang="en-US"/>
          </a:p>
        </p:txBody>
      </p:sp>
    </p:spTree>
    <p:extLst>
      <p:ext uri="{BB962C8B-B14F-4D97-AF65-F5344CB8AC3E}">
        <p14:creationId xmlns:p14="http://schemas.microsoft.com/office/powerpoint/2010/main" val="3111841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1B7E7-C6ED-41C8-9B18-E0560DE6A41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29"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3B0D8CFA-1195-4314-ABDC-D4BE0DA58733}" type="datetimeFigureOut">
              <a:rPr lang="en-US" smtClean="0"/>
              <a:pPr/>
              <a:t>7/28/2019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29F14D3-2CBC-4885-8F1E-F45CF287386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0D8CFA-1195-4314-ABDC-D4BE0DA58733}"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0D8CFA-1195-4314-ABDC-D4BE0DA58733}"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0D8CFA-1195-4314-ABDC-D4BE0DA58733}"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B0D8CFA-1195-4314-ABDC-D4BE0DA58733}"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729F14D3-2CBC-4885-8F1E-F45CF28738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0D8CFA-1195-4314-ABDC-D4BE0DA58733}"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B0D8CFA-1195-4314-ABDC-D4BE0DA58733}" type="datetimeFigureOut">
              <a:rPr lang="en-US" smtClean="0"/>
              <a:pPr/>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B0D8CFA-1195-4314-ABDC-D4BE0DA58733}" type="datetimeFigureOut">
              <a:rPr lang="en-US" smtClean="0"/>
              <a:pPr/>
              <a:t>7/28/2019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D8CFA-1195-4314-ABDC-D4BE0DA58733}" type="datetimeFigureOut">
              <a:rPr lang="en-US" smtClean="0"/>
              <a:pPr/>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0D8CFA-1195-4314-ABDC-D4BE0DA58733}"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B0D8CFA-1195-4314-ABDC-D4BE0DA58733}"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F14D3-2CBC-4885-8F1E-F45CF28738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B0D8CFA-1195-4314-ABDC-D4BE0DA58733}" type="datetimeFigureOut">
              <a:rPr lang="en-US" smtClean="0"/>
              <a:pPr/>
              <a:t>7/28/2019</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9F14D3-2CBC-4885-8F1E-F45CF287386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Holy Spirit</a:t>
            </a:r>
          </a:p>
        </p:txBody>
      </p:sp>
      <p:sp>
        <p:nvSpPr>
          <p:cNvPr id="3" name="Subtitle 2"/>
          <p:cNvSpPr>
            <a:spLocks noGrp="1"/>
          </p:cNvSpPr>
          <p:nvPr>
            <p:ph type="subTitle" idx="1"/>
          </p:nvPr>
        </p:nvSpPr>
        <p:spPr/>
        <p:txBody>
          <a:bodyPr/>
          <a:lstStyle/>
          <a:p>
            <a:r>
              <a:rPr lang="en-US" dirty="0"/>
              <a:t>Module 4</a:t>
            </a:r>
          </a:p>
          <a:p>
            <a:r>
              <a:rPr lang="en-US" dirty="0"/>
              <a:t>Describing “God” The Spirit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guides</a:t>
            </a:r>
          </a:p>
          <a:p>
            <a:pPr lvl="1"/>
            <a:r>
              <a:rPr lang="en-US" sz="2800" dirty="0"/>
              <a:t>The Apostles to all truth and glorifies Jesus</a:t>
            </a:r>
          </a:p>
          <a:p>
            <a:pPr lvl="2"/>
            <a:r>
              <a:rPr lang="en-US" sz="2800" dirty="0"/>
              <a:t>(John 16:13 -14 KJV)  Howbeit when he, the Spirit of truth, is come, he will guide you into all truth: for he shall not speak of himself; but whatsoever he shall hear, that shall he speak: and he will show you things to come.  He shall glorify me: for he shall receive of mine, and shall show it unto you.</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Holy Spirit gave a variety of miracles as He chose</a:t>
            </a:r>
          </a:p>
          <a:p>
            <a:pPr lvl="1"/>
            <a:r>
              <a:rPr lang="en-US" dirty="0"/>
              <a:t>(1 </a:t>
            </a:r>
            <a:r>
              <a:rPr lang="en-US" dirty="0" err="1"/>
              <a:t>Cor</a:t>
            </a:r>
            <a:r>
              <a:rPr lang="en-US" dirty="0"/>
              <a:t> 12:4-11 KJV)  Now there are diversities of gifts, but the same Spirit.  And there are differences of administrations, but the same Lord.  And there are diversities of operations, but it is the same God which </a:t>
            </a:r>
            <a:r>
              <a:rPr lang="en-US" dirty="0" err="1"/>
              <a:t>worketh</a:t>
            </a:r>
            <a:r>
              <a:rPr lang="en-US" dirty="0"/>
              <a:t> all in all.  But the manifestation of the Spirit is given to every man to profit withal.  For to one is given by the Spirit the word of wisdom; to another the word of knowledge by the same Spirit;  To another faith by the same Spirit; to another the gifts of healing by the same Spirit;  To another the working of miracles; to another prophecy; to another discerning of spirits; to another divers kinds of tongues; to another the interpretation of tongues:  But all these </a:t>
            </a:r>
            <a:r>
              <a:rPr lang="en-US" dirty="0" err="1"/>
              <a:t>worketh</a:t>
            </a:r>
            <a:r>
              <a:rPr lang="en-US" dirty="0"/>
              <a:t> that one and the selfsame Spirit, dividing to every man severally as he will.</a:t>
            </a:r>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confirms</a:t>
            </a:r>
          </a:p>
          <a:p>
            <a:pPr lvl="1"/>
            <a:r>
              <a:rPr lang="en-US" sz="2800" dirty="0"/>
              <a:t>That the word being spoken was from God through the miracles being performed</a:t>
            </a:r>
          </a:p>
          <a:p>
            <a:pPr lvl="2"/>
            <a:r>
              <a:rPr lang="en-US" sz="2800" dirty="0"/>
              <a:t>This was true of Jesus</a:t>
            </a:r>
          </a:p>
          <a:p>
            <a:pPr lvl="3"/>
            <a:r>
              <a:rPr lang="en-US" sz="2800" dirty="0"/>
              <a:t>(Acts 2:22 KJV)  Ye men of Israel, hear these words; Jesus of Nazareth, a man approved of God among you by miracles and wonders and signs, which God did by him in the midst of you, as ye yourselves also know:</a:t>
            </a:r>
          </a:p>
          <a:p>
            <a:pPr lvl="3"/>
            <a:endParaRPr lang="en-US" dirty="0"/>
          </a:p>
          <a:p>
            <a:pPr lvl="3"/>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fontScale="92500"/>
          </a:bodyPr>
          <a:lstStyle/>
          <a:p>
            <a:r>
              <a:rPr lang="en-US" sz="3200" dirty="0"/>
              <a:t>The Holy Spirit confirms</a:t>
            </a:r>
          </a:p>
          <a:p>
            <a:pPr lvl="1"/>
            <a:r>
              <a:rPr lang="en-US" sz="3200" dirty="0"/>
              <a:t>That the word being spoken was from God through the miracles being performed</a:t>
            </a:r>
          </a:p>
          <a:p>
            <a:pPr lvl="2"/>
            <a:r>
              <a:rPr lang="en-US" sz="3200" dirty="0"/>
              <a:t>It was true of his apostles</a:t>
            </a:r>
          </a:p>
          <a:p>
            <a:pPr lvl="3"/>
            <a:r>
              <a:rPr lang="en-US" sz="3200" dirty="0"/>
              <a:t>(Mark 16:20 KJV)  And they went forth, and preached every where, the Lord working with them, and confirming the word with signs following. Amen.</a:t>
            </a:r>
          </a:p>
          <a:p>
            <a:pPr lvl="3"/>
            <a:endParaRPr lang="en-US" dirty="0"/>
          </a:p>
          <a:p>
            <a:pPr lvl="3"/>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2739997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lnSpcReduction="10000"/>
          </a:bodyPr>
          <a:lstStyle/>
          <a:p>
            <a:r>
              <a:rPr lang="en-US" dirty="0"/>
              <a:t>The Holy Spirit convicts</a:t>
            </a:r>
          </a:p>
          <a:p>
            <a:pPr lvl="1"/>
            <a:r>
              <a:rPr lang="en-US" sz="2800" dirty="0"/>
              <a:t>Us of sin, righteousness and judgment</a:t>
            </a:r>
          </a:p>
          <a:p>
            <a:pPr lvl="3"/>
            <a:r>
              <a:rPr lang="en-US" sz="2800" b="1" dirty="0"/>
              <a:t>John 16:7-8 (NKJV) </a:t>
            </a:r>
            <a:br>
              <a:rPr lang="en-US" sz="2800" dirty="0"/>
            </a:br>
            <a:r>
              <a:rPr lang="en-US" sz="2800" baseline="30000" dirty="0"/>
              <a:t>7 </a:t>
            </a:r>
            <a:r>
              <a:rPr lang="en-US" sz="2800" dirty="0"/>
              <a:t> Nevertheless I tell you the truth. It is to your advantage that I go away; for if I do not go away, the Helper will not come to you; but if I depart, I will send Him to you. </a:t>
            </a:r>
            <a:br>
              <a:rPr lang="en-US" sz="2800" dirty="0"/>
            </a:br>
            <a:r>
              <a:rPr lang="en-US" sz="2800" baseline="30000" dirty="0"/>
              <a:t>8 </a:t>
            </a:r>
            <a:r>
              <a:rPr lang="en-US" sz="2800" dirty="0"/>
              <a:t> And when He has come, He will convict the world of sin, and of righteousness, and of judgment: </a:t>
            </a:r>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fontScale="55000" lnSpcReduction="20000"/>
          </a:bodyPr>
          <a:lstStyle/>
          <a:p>
            <a:r>
              <a:rPr lang="en-US" sz="3200" dirty="0"/>
              <a:t>The Holy Spirit convicts </a:t>
            </a:r>
          </a:p>
          <a:p>
            <a:pPr lvl="1"/>
            <a:r>
              <a:rPr lang="en-US" sz="3200" dirty="0"/>
              <a:t>Using three arguments (John 16:9-11)</a:t>
            </a:r>
          </a:p>
          <a:p>
            <a:pPr lvl="2"/>
            <a:r>
              <a:rPr lang="en-US" sz="3200" dirty="0"/>
              <a:t>We are condemned because of our unbelief in Jesus</a:t>
            </a:r>
          </a:p>
          <a:p>
            <a:pPr lvl="2"/>
            <a:r>
              <a:rPr lang="en-US" sz="3200" dirty="0"/>
              <a:t>Righteousness can be obtained through faith because Jesus has gone to heaven</a:t>
            </a:r>
          </a:p>
          <a:p>
            <a:pPr lvl="2"/>
            <a:r>
              <a:rPr lang="en-US" sz="3200" dirty="0">
                <a:solidFill>
                  <a:srgbClr val="FF0000"/>
                </a:solidFill>
              </a:rPr>
              <a:t>Judgment is sure</a:t>
            </a:r>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r>
              <a:rPr lang="en-US"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converts </a:t>
            </a:r>
          </a:p>
          <a:p>
            <a:pPr lvl="1"/>
            <a:r>
              <a:rPr lang="en-US" dirty="0"/>
              <a:t>To be converted we must be born of the spirit</a:t>
            </a:r>
          </a:p>
          <a:p>
            <a:pPr lvl="2"/>
            <a:r>
              <a:rPr lang="en-US" dirty="0"/>
              <a:t>(John 3:3-6 KJV)  Jesus answered and said unto him, Verily, verily, I say unto thee, Except a man be born again, he cannot see the kingdom of God.  Nicodemus </a:t>
            </a:r>
            <a:r>
              <a:rPr lang="en-US" dirty="0" err="1"/>
              <a:t>saith</a:t>
            </a:r>
            <a:r>
              <a:rPr lang="en-US" dirty="0"/>
              <a:t> unto him, How can a man be born when he is old? can he enter the second time into his mother's womb, and be born?  Jesus answered, Verily, verily, I say unto thee, Except a man be born of water and of the Spirit, he cannot enter into the kingdom of God.  That which is born of the flesh is flesh; and that which is born of the Spirit is spirit.</a:t>
            </a:r>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lnSpcReduction="10000"/>
          </a:bodyPr>
          <a:lstStyle/>
          <a:p>
            <a:r>
              <a:rPr lang="en-US" sz="3200" dirty="0"/>
              <a:t>The Holy Spirit converts </a:t>
            </a:r>
          </a:p>
          <a:p>
            <a:pPr lvl="1"/>
            <a:r>
              <a:rPr lang="en-US" sz="3200" dirty="0"/>
              <a:t>Our conversion comes through the word that the Sprit revealed to us through the apostles</a:t>
            </a:r>
          </a:p>
          <a:p>
            <a:pPr lvl="2"/>
            <a:r>
              <a:rPr lang="en-US" sz="3200" dirty="0"/>
              <a:t>(Eph 1:13 KJV)  In whom ye also trusted, after that ye heard the word of truth, the gospel of your salvation: in whom also after that ye believed, ye were sealed with that holy Spirit of </a:t>
            </a:r>
            <a:r>
              <a:rPr lang="en-US" sz="3200" dirty="0">
                <a:solidFill>
                  <a:srgbClr val="FF0000"/>
                </a:solidFill>
              </a:rPr>
              <a:t>promise,</a:t>
            </a:r>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sanctifies</a:t>
            </a:r>
          </a:p>
          <a:p>
            <a:pPr lvl="1"/>
            <a:r>
              <a:rPr lang="en-US" dirty="0"/>
              <a:t>(1 </a:t>
            </a:r>
            <a:r>
              <a:rPr lang="en-US" dirty="0" err="1"/>
              <a:t>Cor</a:t>
            </a:r>
            <a:r>
              <a:rPr lang="en-US" dirty="0"/>
              <a:t> 6:9-11 KJV)  Know ye not that the unrighteous shall not inherit the kingdom of God? Be not deceived: neither fornicators, nor idolaters, nor adulterers, nor effeminate, nor abusers of themselves with mankind,  Nor thieves, nor covetous, nor drunkards, nor revilers, nor </a:t>
            </a:r>
            <a:r>
              <a:rPr lang="en-US" dirty="0" err="1"/>
              <a:t>extortioners</a:t>
            </a:r>
            <a:r>
              <a:rPr lang="en-US" dirty="0"/>
              <a:t>, shall inherit the kingdom of God.  And such were some of you: but ye are washed, but ye are sanctified, but ye are justified in the name of the Lord Jesus, and by the Spirit of our God.</a:t>
            </a:r>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fontScale="92500"/>
          </a:bodyPr>
          <a:lstStyle/>
          <a:p>
            <a:r>
              <a:rPr lang="en-US" dirty="0"/>
              <a:t>The Holy Spirit sanctifies</a:t>
            </a:r>
          </a:p>
          <a:p>
            <a:pPr lvl="1"/>
            <a:r>
              <a:rPr lang="en-US" sz="2800" dirty="0"/>
              <a:t>(Rom 8:14-17 KJV)  For as many as are led by the Spirit of God, they are the sons of God.  For ye have not received the spirit of bondage again to fear; but ye have received the Spirit of adoption, whereby we cry, Abba, Father.  The Spirit itself </a:t>
            </a:r>
            <a:r>
              <a:rPr lang="en-US" sz="2800" dirty="0" err="1"/>
              <a:t>beareth</a:t>
            </a:r>
            <a:r>
              <a:rPr lang="en-US" sz="2800" dirty="0"/>
              <a:t> witness with our spirit, that we are the children of God:  And if children, then heirs; heirs of God, and joint-heirs with Christ; if so be that we suffer with him, that we may be also glorified </a:t>
            </a:r>
            <a:r>
              <a:rPr lang="en-US" sz="2800" dirty="0">
                <a:solidFill>
                  <a:srgbClr val="FF0000"/>
                </a:solidFill>
              </a:rPr>
              <a:t>together</a:t>
            </a:r>
            <a:r>
              <a:rPr lang="en-US" sz="2800" dirty="0"/>
              <a:t>.</a:t>
            </a:r>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3600" dirty="0"/>
              <a:t>As we have already seen the Holy Spirit is</a:t>
            </a:r>
          </a:p>
          <a:p>
            <a:pPr lvl="1"/>
            <a:r>
              <a:rPr lang="en-US" sz="3600" dirty="0"/>
              <a:t>An individual</a:t>
            </a:r>
          </a:p>
          <a:p>
            <a:pPr lvl="2"/>
            <a:r>
              <a:rPr lang="en-US" sz="3600" dirty="0"/>
              <a:t>He is not the same being as the Father</a:t>
            </a:r>
          </a:p>
          <a:p>
            <a:pPr lvl="2"/>
            <a:r>
              <a:rPr lang="en-US" sz="3600" dirty="0"/>
              <a:t>He is not the same being as the Son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lnSpcReduction="10000"/>
          </a:bodyPr>
          <a:lstStyle/>
          <a:p>
            <a:r>
              <a:rPr lang="en-US" dirty="0"/>
              <a:t>The Holy Spirit sanctifies</a:t>
            </a:r>
          </a:p>
          <a:p>
            <a:pPr lvl="1"/>
            <a:r>
              <a:rPr lang="en-US" sz="2800" dirty="0"/>
              <a:t>Through the word</a:t>
            </a:r>
          </a:p>
          <a:p>
            <a:pPr lvl="2"/>
            <a:r>
              <a:rPr lang="en-US" sz="2800" dirty="0"/>
              <a:t>(John 17:14-17 KJV)  I have given them thy word; and the world hath hated them, because they are not of the world, even as I am not of the world.  I pray not that thou </a:t>
            </a:r>
            <a:r>
              <a:rPr lang="en-US" sz="2800" dirty="0" err="1"/>
              <a:t>shouldest</a:t>
            </a:r>
            <a:r>
              <a:rPr lang="en-US" sz="2800" dirty="0"/>
              <a:t> take them out of the world, but that thou </a:t>
            </a:r>
            <a:r>
              <a:rPr lang="en-US" sz="2800" dirty="0" err="1"/>
              <a:t>shouldest</a:t>
            </a:r>
            <a:r>
              <a:rPr lang="en-US" sz="2800" dirty="0"/>
              <a:t> keep them from the evil.  They are not of the world, even as I am not of the world.  Sanctify them through thy truth: thy </a:t>
            </a:r>
            <a:r>
              <a:rPr lang="en-US" sz="2800" dirty="0">
                <a:solidFill>
                  <a:srgbClr val="FF0000"/>
                </a:solidFill>
              </a:rPr>
              <a:t>word is truth</a:t>
            </a:r>
            <a:r>
              <a:rPr lang="en-US" sz="2800" dirty="0"/>
              <a:t>.</a:t>
            </a:r>
          </a:p>
          <a:p>
            <a:pPr lvl="2"/>
            <a:endParaRPr lang="en-US" dirty="0"/>
          </a:p>
          <a:p>
            <a:pPr lvl="2"/>
            <a:endParaRPr lang="en-US" dirty="0"/>
          </a:p>
          <a:p>
            <a:pPr lvl="2"/>
            <a:endParaRPr lang="en-US" dirty="0"/>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intercedes</a:t>
            </a:r>
          </a:p>
          <a:p>
            <a:pPr lvl="2"/>
            <a:r>
              <a:rPr lang="en-US" sz="2800" dirty="0"/>
              <a:t>(Rom 8:26-27 KJV)  </a:t>
            </a:r>
            <a:r>
              <a:rPr lang="en-US" sz="2800" dirty="0">
                <a:solidFill>
                  <a:srgbClr val="FF0000"/>
                </a:solidFill>
              </a:rPr>
              <a:t>Likewise the Spirit also </a:t>
            </a:r>
            <a:r>
              <a:rPr lang="en-US" sz="2800" dirty="0" err="1">
                <a:solidFill>
                  <a:srgbClr val="FF0000"/>
                </a:solidFill>
              </a:rPr>
              <a:t>helpeth</a:t>
            </a:r>
            <a:r>
              <a:rPr lang="en-US" sz="2800" dirty="0">
                <a:solidFill>
                  <a:srgbClr val="FF0000"/>
                </a:solidFill>
              </a:rPr>
              <a:t> our infirmities: for we know not what we should pray for as we ought: but the Spirit itself </a:t>
            </a:r>
            <a:r>
              <a:rPr lang="en-US" sz="2800" dirty="0" err="1">
                <a:solidFill>
                  <a:srgbClr val="FF0000"/>
                </a:solidFill>
              </a:rPr>
              <a:t>maketh</a:t>
            </a:r>
            <a:r>
              <a:rPr lang="en-US" sz="2800" dirty="0">
                <a:solidFill>
                  <a:srgbClr val="FF0000"/>
                </a:solidFill>
              </a:rPr>
              <a:t> intercession for us with </a:t>
            </a:r>
            <a:r>
              <a:rPr lang="en-US" sz="2800" dirty="0" err="1">
                <a:solidFill>
                  <a:srgbClr val="FF0000"/>
                </a:solidFill>
              </a:rPr>
              <a:t>groanings</a:t>
            </a:r>
            <a:r>
              <a:rPr lang="en-US" sz="2800" dirty="0">
                <a:solidFill>
                  <a:srgbClr val="FF0000"/>
                </a:solidFill>
              </a:rPr>
              <a:t> which cannot be uttered.  And he that </a:t>
            </a:r>
            <a:r>
              <a:rPr lang="en-US" sz="2800" dirty="0" err="1">
                <a:solidFill>
                  <a:srgbClr val="FF0000"/>
                </a:solidFill>
              </a:rPr>
              <a:t>searcheth</a:t>
            </a:r>
            <a:r>
              <a:rPr lang="en-US" sz="2800" dirty="0">
                <a:solidFill>
                  <a:srgbClr val="FF0000"/>
                </a:solidFill>
              </a:rPr>
              <a:t> the hearts </a:t>
            </a:r>
            <a:r>
              <a:rPr lang="en-US" sz="2800" dirty="0" err="1">
                <a:solidFill>
                  <a:srgbClr val="FF0000"/>
                </a:solidFill>
              </a:rPr>
              <a:t>knoweth</a:t>
            </a:r>
            <a:r>
              <a:rPr lang="en-US" sz="2800" dirty="0">
                <a:solidFill>
                  <a:srgbClr val="FF0000"/>
                </a:solidFill>
              </a:rPr>
              <a:t> what is the mind of the Spirit, because he </a:t>
            </a:r>
            <a:r>
              <a:rPr lang="en-US" sz="2800" dirty="0" err="1">
                <a:solidFill>
                  <a:srgbClr val="FF0000"/>
                </a:solidFill>
              </a:rPr>
              <a:t>maketh</a:t>
            </a:r>
            <a:r>
              <a:rPr lang="en-US" sz="2800" dirty="0">
                <a:solidFill>
                  <a:srgbClr val="FF0000"/>
                </a:solidFill>
              </a:rPr>
              <a:t> intercession for the saints according to the will of God.</a:t>
            </a:r>
          </a:p>
          <a:p>
            <a:pPr lvl="2"/>
            <a:endParaRPr lang="en-US" dirty="0"/>
          </a:p>
          <a:p>
            <a:pPr lvl="2"/>
            <a:endParaRPr lang="en-US" dirty="0"/>
          </a:p>
          <a:p>
            <a:pPr lvl="2"/>
            <a:endParaRPr lang="en-US" dirty="0"/>
          </a:p>
          <a:p>
            <a:pPr lvl="2"/>
            <a:endParaRPr lang="en-US" dirty="0"/>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3600" dirty="0"/>
              <a:t>Summary</a:t>
            </a:r>
          </a:p>
          <a:p>
            <a:pPr lvl="1"/>
            <a:r>
              <a:rPr lang="en-US" sz="3600" dirty="0"/>
              <a:t>The Holy Spirit</a:t>
            </a:r>
          </a:p>
          <a:p>
            <a:pPr lvl="2"/>
            <a:r>
              <a:rPr lang="en-US" sz="3600" dirty="0"/>
              <a:t>Revealed God’s plan to man</a:t>
            </a:r>
          </a:p>
          <a:p>
            <a:pPr lvl="3"/>
            <a:r>
              <a:rPr lang="en-US" sz="3600" dirty="0"/>
              <a:t>Completed (2 Peter 1:3, Jude 3)</a:t>
            </a:r>
          </a:p>
          <a:p>
            <a:pPr lvl="2"/>
            <a:r>
              <a:rPr lang="en-US" sz="3600" dirty="0"/>
              <a:t>Confirmed the word by miracles</a:t>
            </a:r>
          </a:p>
          <a:p>
            <a:pPr lvl="3"/>
            <a:r>
              <a:rPr lang="en-US" sz="3600" dirty="0"/>
              <a:t>Completed </a:t>
            </a:r>
          </a:p>
          <a:p>
            <a:pPr lvl="2"/>
            <a:endParaRPr lang="en-US" dirty="0"/>
          </a:p>
          <a:p>
            <a:pPr lvl="2"/>
            <a:endParaRPr lang="en-US" dirty="0"/>
          </a:p>
          <a:p>
            <a:pPr lvl="2"/>
            <a:endParaRPr lang="en-US" dirty="0"/>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4000" dirty="0"/>
              <a:t>Summary</a:t>
            </a:r>
          </a:p>
          <a:p>
            <a:pPr lvl="1"/>
            <a:r>
              <a:rPr lang="en-US" sz="4000" dirty="0"/>
              <a:t>The Holy Spirit</a:t>
            </a:r>
          </a:p>
          <a:p>
            <a:pPr lvl="2"/>
            <a:r>
              <a:rPr lang="en-US" sz="4000" dirty="0"/>
              <a:t>Testifies about Jesus</a:t>
            </a:r>
          </a:p>
          <a:p>
            <a:pPr lvl="2"/>
            <a:r>
              <a:rPr lang="en-US" sz="4000" dirty="0"/>
              <a:t>Guided apostles</a:t>
            </a:r>
          </a:p>
          <a:p>
            <a:pPr lvl="3"/>
            <a:r>
              <a:rPr lang="en-US" sz="4000" dirty="0"/>
              <a:t>Completed since the apostles are all gone home</a:t>
            </a:r>
          </a:p>
          <a:p>
            <a:pPr lvl="2"/>
            <a:endParaRPr lang="en-US" sz="4800" dirty="0"/>
          </a:p>
          <a:p>
            <a:pPr lvl="2"/>
            <a:endParaRPr lang="en-US" dirty="0"/>
          </a:p>
          <a:p>
            <a:pPr lvl="2"/>
            <a:endParaRPr lang="en-US" dirty="0"/>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3850403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6000" dirty="0"/>
              <a:t>Summary</a:t>
            </a:r>
          </a:p>
          <a:p>
            <a:pPr lvl="1"/>
            <a:r>
              <a:rPr lang="en-US" sz="6000" dirty="0"/>
              <a:t>The Holy Spirit</a:t>
            </a:r>
          </a:p>
          <a:p>
            <a:pPr lvl="2"/>
            <a:r>
              <a:rPr lang="en-US" sz="6000" dirty="0"/>
              <a:t>Convicts us</a:t>
            </a:r>
          </a:p>
          <a:p>
            <a:pPr lvl="2"/>
            <a:r>
              <a:rPr lang="en-US" sz="6000" dirty="0"/>
              <a:t>Converts us</a:t>
            </a:r>
          </a:p>
          <a:p>
            <a:pPr lvl="2"/>
            <a:endParaRPr lang="en-US" dirty="0"/>
          </a:p>
          <a:p>
            <a:pPr lvl="2"/>
            <a:endParaRPr lang="en-US" dirty="0"/>
          </a:p>
          <a:p>
            <a:pPr lvl="2"/>
            <a:endParaRPr lang="en-US" dirty="0"/>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4125083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6000" dirty="0"/>
              <a:t>Summary</a:t>
            </a:r>
          </a:p>
          <a:p>
            <a:pPr lvl="1"/>
            <a:r>
              <a:rPr lang="en-US" sz="6000" dirty="0"/>
              <a:t>The Holy Spirit</a:t>
            </a:r>
          </a:p>
          <a:p>
            <a:pPr lvl="2"/>
            <a:r>
              <a:rPr lang="en-US" sz="6000" dirty="0"/>
              <a:t>Sanctifies us</a:t>
            </a:r>
          </a:p>
          <a:p>
            <a:pPr lvl="2"/>
            <a:r>
              <a:rPr lang="en-US" sz="6000" dirty="0"/>
              <a:t>Intercedes</a:t>
            </a:r>
          </a:p>
          <a:p>
            <a:pPr lvl="2"/>
            <a:endParaRPr lang="en-US" dirty="0"/>
          </a:p>
          <a:p>
            <a:pPr lvl="2"/>
            <a:endParaRPr lang="en-US" dirty="0"/>
          </a:p>
          <a:p>
            <a:pPr lvl="2"/>
            <a:endParaRPr lang="en-US" dirty="0"/>
          </a:p>
          <a:p>
            <a:pPr lvl="1"/>
            <a:endParaRPr lang="en-US" dirty="0"/>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3"/>
            <a:endParaRPr lang="en-US" dirty="0"/>
          </a:p>
          <a:p>
            <a:pPr lvl="3"/>
            <a:endParaRPr lang="en-US" dirty="0"/>
          </a:p>
          <a:p>
            <a:pPr lvl="4"/>
            <a:endParaRPr lang="en-US" dirty="0"/>
          </a:p>
          <a:p>
            <a:pPr lvl="4"/>
            <a:endParaRPr lang="en-US" dirty="0"/>
          </a:p>
          <a:p>
            <a:pPr lvl="3"/>
            <a:endParaRPr lang="en-US" dirty="0"/>
          </a:p>
          <a:p>
            <a:pPr lvl="3"/>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3888206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4000" dirty="0"/>
              <a:t>As we have already seen the Holy Spirit is</a:t>
            </a:r>
          </a:p>
          <a:p>
            <a:pPr lvl="1"/>
            <a:r>
              <a:rPr lang="en-US" sz="4000" dirty="0"/>
              <a:t>Deity</a:t>
            </a:r>
          </a:p>
          <a:p>
            <a:pPr lvl="2"/>
            <a:r>
              <a:rPr lang="en-US" sz="4000" dirty="0"/>
              <a:t>He possesses the attributes that we recognize can only be present in deity</a:t>
            </a:r>
          </a:p>
        </p:txBody>
      </p:sp>
    </p:spTree>
    <p:extLst>
      <p:ext uri="{BB962C8B-B14F-4D97-AF65-F5344CB8AC3E}">
        <p14:creationId xmlns:p14="http://schemas.microsoft.com/office/powerpoint/2010/main" val="173292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“God” </a:t>
            </a:r>
            <a:r>
              <a:rPr lang="en-US"/>
              <a:t>The Spirit</a:t>
            </a:r>
            <a:endParaRPr lang="en-US" dirty="0"/>
          </a:p>
        </p:txBody>
      </p:sp>
      <p:sp>
        <p:nvSpPr>
          <p:cNvPr id="3" name="Content Placeholder 2"/>
          <p:cNvSpPr>
            <a:spLocks noGrp="1"/>
          </p:cNvSpPr>
          <p:nvPr>
            <p:ph sz="half" idx="1"/>
          </p:nvPr>
        </p:nvSpPr>
        <p:spPr/>
        <p:txBody>
          <a:bodyPr/>
          <a:lstStyle/>
          <a:p>
            <a:r>
              <a:rPr lang="en-US" sz="3600" dirty="0"/>
              <a:t>The Holy Spirit</a:t>
            </a:r>
          </a:p>
          <a:p>
            <a:pPr lvl="1"/>
            <a:r>
              <a:rPr lang="en-US" sz="3600" dirty="0"/>
              <a:t>Reveals</a:t>
            </a:r>
          </a:p>
          <a:p>
            <a:pPr lvl="1"/>
            <a:r>
              <a:rPr lang="en-US" sz="3600" dirty="0"/>
              <a:t>Testifies</a:t>
            </a:r>
          </a:p>
          <a:p>
            <a:pPr lvl="1"/>
            <a:r>
              <a:rPr lang="en-US" sz="3600" dirty="0"/>
              <a:t>Guides</a:t>
            </a:r>
          </a:p>
          <a:p>
            <a:pPr lvl="1"/>
            <a:r>
              <a:rPr lang="en-US" sz="3600" dirty="0"/>
              <a:t>Gives</a:t>
            </a:r>
          </a:p>
          <a:p>
            <a:pPr lvl="1">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r>
              <a:rPr lang="en-US" sz="3600" dirty="0"/>
              <a:t>The Holy Spirit</a:t>
            </a:r>
          </a:p>
          <a:p>
            <a:pPr lvl="1"/>
            <a:r>
              <a:rPr lang="en-US" sz="3600" dirty="0"/>
              <a:t>Confirms</a:t>
            </a:r>
          </a:p>
          <a:p>
            <a:pPr lvl="1"/>
            <a:r>
              <a:rPr lang="en-US" sz="3600" dirty="0"/>
              <a:t>Convicts</a:t>
            </a:r>
          </a:p>
          <a:p>
            <a:pPr lvl="1"/>
            <a:r>
              <a:rPr lang="en-US" sz="3600" dirty="0"/>
              <a:t>Converts</a:t>
            </a:r>
          </a:p>
          <a:p>
            <a:pPr lvl="1"/>
            <a:r>
              <a:rPr lang="en-US" sz="3600" dirty="0"/>
              <a:t>Sanctifies</a:t>
            </a:r>
          </a:p>
          <a:p>
            <a:pPr lvl="1"/>
            <a:r>
              <a:rPr lang="en-US" sz="3600" dirty="0"/>
              <a:t>Intercedes</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2400" dirty="0"/>
              <a:t>The Holy Spirit reveals</a:t>
            </a:r>
          </a:p>
          <a:p>
            <a:pPr lvl="1"/>
            <a:r>
              <a:rPr lang="en-US" dirty="0"/>
              <a:t>God’s will to men</a:t>
            </a:r>
          </a:p>
          <a:p>
            <a:pPr lvl="2"/>
            <a:r>
              <a:rPr lang="en-US" sz="2400" dirty="0"/>
              <a:t>(2 Pet 1:19-21 KJV)  We have also a more sure word of prophecy; whereunto ye do well that ye take heed, as unto a light that </a:t>
            </a:r>
            <a:r>
              <a:rPr lang="en-US" sz="2400" dirty="0" err="1"/>
              <a:t>shineth</a:t>
            </a:r>
            <a:r>
              <a:rPr lang="en-US" sz="2400" dirty="0"/>
              <a:t> in a dark place, until the day dawn, and the day star arise in your hearts:  Knowing this first, that no prophecy of the scripture is of any private interpretation.  For the prophecy came not in old time by the will of man: but holy men of God </a:t>
            </a:r>
            <a:r>
              <a:rPr lang="en-US" sz="2400" dirty="0" err="1"/>
              <a:t>spake</a:t>
            </a:r>
            <a:r>
              <a:rPr lang="en-US" sz="2400" dirty="0"/>
              <a:t> as they were moved by the Holy Ghost.</a:t>
            </a:r>
          </a:p>
          <a:p>
            <a:pPr lvl="2"/>
            <a:endParaRPr lang="en-US" dirty="0"/>
          </a:p>
          <a:p>
            <a:pPr lvl="2"/>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reveals</a:t>
            </a:r>
          </a:p>
          <a:p>
            <a:pPr lvl="1"/>
            <a:r>
              <a:rPr lang="en-US" sz="2800" dirty="0"/>
              <a:t>God’s will to men</a:t>
            </a:r>
          </a:p>
          <a:p>
            <a:pPr lvl="2"/>
            <a:r>
              <a:rPr lang="en-US" sz="2800" dirty="0"/>
              <a:t>(Eph 3:3-5 KJV)  How that by revelation he made known unto me the mystery; (as I wrote afore in few words,  Whereby, when ye read, ye may understand my knowledge in the mystery of Christ)  Which in other ages was not made known unto the sons of men, as it is now revealed unto his holy apostles and prophets by the Spirit;</a:t>
            </a:r>
          </a:p>
          <a:p>
            <a:pPr lvl="2"/>
            <a:endParaRPr lang="en-US" dirty="0"/>
          </a:p>
          <a:p>
            <a:pPr lvl="2"/>
            <a:endParaRPr lang="en-US" dirty="0"/>
          </a:p>
          <a:p>
            <a:pPr lvl="2"/>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fontScale="92500"/>
          </a:bodyPr>
          <a:lstStyle/>
          <a:p>
            <a:r>
              <a:rPr lang="en-US" sz="3600" dirty="0"/>
              <a:t>The Holy Spirit reveals</a:t>
            </a:r>
          </a:p>
          <a:p>
            <a:pPr lvl="1"/>
            <a:r>
              <a:rPr lang="en-US" sz="3600" dirty="0"/>
              <a:t>God’s will to men</a:t>
            </a:r>
          </a:p>
          <a:p>
            <a:pPr lvl="2"/>
            <a:r>
              <a:rPr lang="en-US" sz="3600" dirty="0"/>
              <a:t>(John 14:26 KJV)  But the Comforter, which is the Holy Ghost, whom the Father will send in my name, he shall teach you all things, and bring all things to your remembrance, whatsoever I have said unto you.</a:t>
            </a:r>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dirty="0"/>
              <a:t>The Holy Spirit reveals</a:t>
            </a:r>
          </a:p>
          <a:p>
            <a:pPr lvl="1"/>
            <a:r>
              <a:rPr lang="en-US" sz="2800" dirty="0"/>
              <a:t>The things that God has prepared for us</a:t>
            </a:r>
          </a:p>
          <a:p>
            <a:pPr lvl="2"/>
            <a:r>
              <a:rPr lang="en-US" sz="2800" dirty="0"/>
              <a:t>(1 </a:t>
            </a:r>
            <a:r>
              <a:rPr lang="en-US" sz="2800" dirty="0" err="1"/>
              <a:t>Cor</a:t>
            </a:r>
            <a:r>
              <a:rPr lang="en-US" sz="2800" dirty="0"/>
              <a:t> 2:9-10 KJV)  But as it is written, Eye hath not seen, nor ear heard, neither have entered into the heart of man, the things which God hath prepared for them that love him.  But God hath revealed them unto us by his Spirit: for the Spirit </a:t>
            </a:r>
            <a:r>
              <a:rPr lang="en-US" sz="2800" dirty="0" err="1"/>
              <a:t>searcheth</a:t>
            </a:r>
            <a:r>
              <a:rPr lang="en-US" sz="2800" dirty="0"/>
              <a:t> all things, yea, the deep things of God.</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Describing “God” </a:t>
            </a:r>
            <a:r>
              <a:rPr lang="en-US"/>
              <a:t>The Spirit</a:t>
            </a:r>
            <a:endParaRPr lang="en-US" dirty="0"/>
          </a:p>
        </p:txBody>
      </p:sp>
      <p:sp>
        <p:nvSpPr>
          <p:cNvPr id="3" name="Content Placeholder 2"/>
          <p:cNvSpPr>
            <a:spLocks noGrp="1"/>
          </p:cNvSpPr>
          <p:nvPr>
            <p:ph idx="1"/>
          </p:nvPr>
        </p:nvSpPr>
        <p:spPr/>
        <p:txBody>
          <a:bodyPr>
            <a:normAutofit/>
          </a:bodyPr>
          <a:lstStyle/>
          <a:p>
            <a:r>
              <a:rPr lang="en-US" sz="3600" dirty="0"/>
              <a:t>The Holy Spirit testifies</a:t>
            </a:r>
          </a:p>
          <a:p>
            <a:pPr lvl="1"/>
            <a:r>
              <a:rPr lang="en-US" sz="3600" dirty="0"/>
              <a:t>About Jesus</a:t>
            </a:r>
          </a:p>
          <a:p>
            <a:pPr lvl="2"/>
            <a:r>
              <a:rPr lang="en-US" sz="3600" dirty="0"/>
              <a:t>(John 15:26 KJV)  But when the Comforter is come, whom I will send unto you from the Father, even the Spirit of truth, which </a:t>
            </a:r>
            <a:r>
              <a:rPr lang="en-US" sz="3600" dirty="0" err="1"/>
              <a:t>proceedeth</a:t>
            </a:r>
            <a:r>
              <a:rPr lang="en-US" sz="3600" dirty="0"/>
              <a:t> from the Father, he shall testify of me:</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499</TotalTime>
  <Words>1860</Words>
  <Application>Microsoft Office PowerPoint</Application>
  <PresentationFormat>On-screen Show (4:3)</PresentationFormat>
  <Paragraphs>457</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Book Antiqua</vt:lpstr>
      <vt:lpstr>Calibri</vt:lpstr>
      <vt:lpstr>Lucida Sans</vt:lpstr>
      <vt:lpstr>Wingdings</vt:lpstr>
      <vt:lpstr>Wingdings 2</vt:lpstr>
      <vt:lpstr>Wingdings 3</vt:lpstr>
      <vt:lpstr>Apex</vt:lpstr>
      <vt:lpstr>The Holy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lpstr>Describing “God” The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Bill Beebe</dc:creator>
  <cp:lastModifiedBy>Bill Beebe</cp:lastModifiedBy>
  <cp:revision>52</cp:revision>
  <dcterms:created xsi:type="dcterms:W3CDTF">2008-12-18T15:17:38Z</dcterms:created>
  <dcterms:modified xsi:type="dcterms:W3CDTF">2019-07-28T18:45:17Z</dcterms:modified>
</cp:coreProperties>
</file>