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57" r:id="rId3"/>
    <p:sldId id="289" r:id="rId4"/>
    <p:sldId id="290" r:id="rId5"/>
    <p:sldId id="291" r:id="rId6"/>
    <p:sldId id="271" r:id="rId7"/>
    <p:sldId id="258" r:id="rId8"/>
    <p:sldId id="322" r:id="rId9"/>
    <p:sldId id="323" r:id="rId10"/>
    <p:sldId id="321" r:id="rId11"/>
    <p:sldId id="259" r:id="rId12"/>
    <p:sldId id="288" r:id="rId13"/>
    <p:sldId id="260" r:id="rId14"/>
    <p:sldId id="261" r:id="rId15"/>
    <p:sldId id="292" r:id="rId16"/>
    <p:sldId id="262" r:id="rId17"/>
    <p:sldId id="293" r:id="rId18"/>
    <p:sldId id="263" r:id="rId19"/>
    <p:sldId id="264" r:id="rId20"/>
    <p:sldId id="294" r:id="rId21"/>
    <p:sldId id="265" r:id="rId22"/>
    <p:sldId id="295" r:id="rId23"/>
    <p:sldId id="266" r:id="rId24"/>
    <p:sldId id="267" r:id="rId25"/>
    <p:sldId id="296" r:id="rId26"/>
    <p:sldId id="268" r:id="rId27"/>
    <p:sldId id="272" r:id="rId28"/>
    <p:sldId id="273" r:id="rId29"/>
    <p:sldId id="274" r:id="rId30"/>
    <p:sldId id="299" r:id="rId31"/>
    <p:sldId id="298" r:id="rId32"/>
    <p:sldId id="300" r:id="rId33"/>
    <p:sldId id="275" r:id="rId34"/>
    <p:sldId id="301" r:id="rId35"/>
    <p:sldId id="276" r:id="rId36"/>
    <p:sldId id="302" r:id="rId37"/>
    <p:sldId id="303" r:id="rId38"/>
    <p:sldId id="304" r:id="rId39"/>
    <p:sldId id="269" r:id="rId40"/>
    <p:sldId id="277" r:id="rId41"/>
    <p:sldId id="278" r:id="rId42"/>
    <p:sldId id="305" r:id="rId43"/>
    <p:sldId id="279" r:id="rId44"/>
    <p:sldId id="306" r:id="rId45"/>
    <p:sldId id="280" r:id="rId46"/>
    <p:sldId id="308" r:id="rId47"/>
    <p:sldId id="281" r:id="rId48"/>
    <p:sldId id="282" r:id="rId49"/>
    <p:sldId id="309" r:id="rId50"/>
    <p:sldId id="310" r:id="rId51"/>
    <p:sldId id="270" r:id="rId52"/>
    <p:sldId id="283" r:id="rId53"/>
    <p:sldId id="284" r:id="rId54"/>
    <p:sldId id="312" r:id="rId55"/>
    <p:sldId id="311" r:id="rId56"/>
    <p:sldId id="313" r:id="rId57"/>
    <p:sldId id="285" r:id="rId58"/>
    <p:sldId id="314" r:id="rId59"/>
    <p:sldId id="316" r:id="rId60"/>
    <p:sldId id="315" r:id="rId61"/>
    <p:sldId id="286" r:id="rId62"/>
    <p:sldId id="318" r:id="rId63"/>
    <p:sldId id="319" r:id="rId64"/>
    <p:sldId id="317" r:id="rId65"/>
    <p:sldId id="287" r:id="rId66"/>
    <p:sldId id="320"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41" autoAdjust="0"/>
  </p:normalViewPr>
  <p:slideViewPr>
    <p:cSldViewPr>
      <p:cViewPr varScale="1">
        <p:scale>
          <a:sx n="68" d="100"/>
          <a:sy n="68" d="100"/>
        </p:scale>
        <p:origin x="203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79AD4-848B-433B-A90C-2D7BC5ADB836}" type="datetimeFigureOut">
              <a:rPr lang="en-US" smtClean="0"/>
              <a:pPr/>
              <a:t>9/15/2019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387F61-A329-4B47-A617-79F5463E5D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www.crossbooks.com/book.asp?pub=0&amp;book=68&amp;tocpath=Greek\D\Dwellers" TargetMode="External"/><Relationship Id="rId13" Type="http://schemas.openxmlformats.org/officeDocument/2006/relationships/hyperlink" Target="http://www.crossbooks.com/book.asp?pub=0&amp;book=68&amp;tocpath=Greek\S\Stand" TargetMode="External"/><Relationship Id="rId3" Type="http://schemas.openxmlformats.org/officeDocument/2006/relationships/hyperlink" Target="http://www.crossbooks.com/book.asp?pub=0&amp;book=68&amp;tocpath=Greek\A\Abide" TargetMode="External"/><Relationship Id="rId7" Type="http://schemas.openxmlformats.org/officeDocument/2006/relationships/hyperlink" Target="http://www.crossbooks.com/book.asp?pub=0&amp;book=68&amp;tocpath=Greek\D\Dwell" TargetMode="External"/><Relationship Id="rId12" Type="http://schemas.openxmlformats.org/officeDocument/2006/relationships/hyperlink" Target="http://www.crossbooks.com/book.asp?pub=0&amp;book=68&amp;tocpath=Greek\R\Remain" TargetMode="External"/><Relationship Id="rId2" Type="http://schemas.openxmlformats.org/officeDocument/2006/relationships/slide" Target="../slides/slide17.xml"/><Relationship Id="rId16" Type="http://schemas.openxmlformats.org/officeDocument/2006/relationships/hyperlink" Target="http://www.crossbooks.com/book.asp?pub=0&amp;book=68&amp;tocpath=Greek\T\Tarry" TargetMode="External"/><Relationship Id="rId1" Type="http://schemas.openxmlformats.org/officeDocument/2006/relationships/notesMaster" Target="../notesMasters/notesMaster1.xml"/><Relationship Id="rId6" Type="http://schemas.openxmlformats.org/officeDocument/2006/relationships/hyperlink" Target="http://www.crossbooks.com/book.asp?pub=0&amp;book=68&amp;tocpath=Greek\C\Continuance" TargetMode="External"/><Relationship Id="rId11" Type="http://schemas.openxmlformats.org/officeDocument/2006/relationships/hyperlink" Target="http://www.crossbooks.com/book.asp?pub=0&amp;book=68&amp;tocpath=Greek\E\Enduring" TargetMode="External"/><Relationship Id="rId5" Type="http://schemas.openxmlformats.org/officeDocument/2006/relationships/hyperlink" Target="http://www.crossbooks.com/book.asp?pub=0&amp;book=68&amp;tocpath=Greek\C\Continue" TargetMode="External"/><Relationship Id="rId15" Type="http://schemas.openxmlformats.org/officeDocument/2006/relationships/hyperlink" Target="http://www.crossbooks.com/book.asp?pub=0&amp;book=68&amp;tocpath=Greek\S\Stood" TargetMode="External"/><Relationship Id="rId10" Type="http://schemas.openxmlformats.org/officeDocument/2006/relationships/hyperlink" Target="http://www.crossbooks.com/book.asp?pub=0&amp;book=68&amp;tocpath=Greek\E\Endure" TargetMode="External"/><Relationship Id="rId4" Type="http://schemas.openxmlformats.org/officeDocument/2006/relationships/hyperlink" Target="http://www.crossbooks.com/book.asp?pub=0&amp;book=68&amp;tocpath=Greek\A\Abode" TargetMode="External"/><Relationship Id="rId9" Type="http://schemas.openxmlformats.org/officeDocument/2006/relationships/hyperlink" Target="http://www.crossbooks.com/book.asp?pub=0&amp;book=68&amp;tocpath=Greek\D\Dwelling" TargetMode="External"/><Relationship Id="rId14" Type="http://schemas.openxmlformats.org/officeDocument/2006/relationships/hyperlink" Target="http://www.crossbooks.com/book.asp?pub=0&amp;book=68&amp;tocpath=Greek\S\Standing"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crossbooks.com/book.asp?strongs=G3427"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www.crossbooks.com/book.asp?strongs=G3625"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According to James D Bale as described</a:t>
            </a:r>
            <a:r>
              <a:rPr lang="en-US" baseline="0" dirty="0"/>
              <a:t> in his book “The Holy Spirit and The Christian” the term dwell here comes from a Greek word meaning a house.  It implies to  inhabit as ones abode.  It does not mean a temporary stopping place, but where one lives.  It implies a continuation of residence.  The Holy Spirit does not visit us, but he lives with us is the implication of this passage.  The Strong's Talking Greek Hebrew Dictionary defines the Greek word translated dwell in this passage as </a:t>
            </a:r>
            <a:r>
              <a:rPr lang="en-US" dirty="0">
                <a:effectLst/>
              </a:rPr>
              <a:t>from “(oikos); to </a:t>
            </a:r>
            <a:r>
              <a:rPr lang="en-US" i="1" dirty="0">
                <a:effectLst/>
              </a:rPr>
              <a:t>occupy a house</a:t>
            </a:r>
            <a:r>
              <a:rPr lang="en-US" dirty="0">
                <a:effectLst/>
              </a:rPr>
              <a:t>, i.e. </a:t>
            </a:r>
            <a:r>
              <a:rPr lang="en-US" i="1" dirty="0">
                <a:effectLst/>
              </a:rPr>
              <a:t>reside</a:t>
            </a:r>
            <a:r>
              <a:rPr lang="en-US" dirty="0">
                <a:effectLst/>
              </a:rPr>
              <a:t> (figurative </a:t>
            </a:r>
            <a:r>
              <a:rPr lang="en-US" i="1" dirty="0">
                <a:effectLst/>
              </a:rPr>
              <a:t>inhabit, remain, inhere</a:t>
            </a:r>
            <a:r>
              <a:rPr lang="en-US" dirty="0">
                <a:effectLst/>
              </a:rPr>
              <a:t>); by implication to </a:t>
            </a:r>
            <a:r>
              <a:rPr lang="en-US" i="1" dirty="0">
                <a:effectLst/>
              </a:rPr>
              <a:t>cohabit</a:t>
            </a:r>
            <a:r>
              <a:rPr lang="en-US" dirty="0">
                <a:effectLst/>
              </a:rPr>
              <a:t> :- dwell.”</a:t>
            </a:r>
          </a:p>
          <a:p>
            <a:r>
              <a:rPr lang="en-US" dirty="0">
                <a:effectLst/>
              </a:rPr>
              <a:t> </a:t>
            </a:r>
          </a:p>
          <a:p>
            <a:r>
              <a:rPr lang="en-US" dirty="0">
                <a:effectLst/>
              </a:rPr>
              <a:t> </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10</a:t>
            </a:fld>
            <a:endParaRPr lang="en-US"/>
          </a:p>
        </p:txBody>
      </p:sp>
    </p:spTree>
    <p:extLst>
      <p:ext uri="{BB962C8B-B14F-4D97-AF65-F5344CB8AC3E}">
        <p14:creationId xmlns:p14="http://schemas.microsoft.com/office/powerpoint/2010/main" val="347543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10:9-11 ( KJV ) </a:t>
            </a:r>
            <a:br>
              <a:rPr lang="en-US" dirty="0"/>
            </a:br>
            <a:r>
              <a:rPr lang="en-US" dirty="0"/>
              <a:t>That if thou </a:t>
            </a:r>
            <a:r>
              <a:rPr lang="en-US" dirty="0" err="1"/>
              <a:t>shalt</a:t>
            </a:r>
            <a:r>
              <a:rPr lang="en-US" dirty="0"/>
              <a:t> confess with thy mouth the Lord Jesus, and </a:t>
            </a:r>
            <a:r>
              <a:rPr lang="en-US" dirty="0" err="1"/>
              <a:t>shalt</a:t>
            </a:r>
            <a:r>
              <a:rPr lang="en-US" dirty="0"/>
              <a:t> believe in </a:t>
            </a:r>
            <a:r>
              <a:rPr lang="en-US" dirty="0" err="1"/>
              <a:t>thine</a:t>
            </a:r>
            <a:r>
              <a:rPr lang="en-US" dirty="0"/>
              <a:t> heart that God hath raised him from the dead, thou </a:t>
            </a:r>
            <a:r>
              <a:rPr lang="en-US" dirty="0" err="1"/>
              <a:t>shalt</a:t>
            </a:r>
            <a:r>
              <a:rPr lang="en-US" dirty="0"/>
              <a:t> be saved.  For with the heart man believeth unto righteousness; and with the mouth confession is made unto salvation.  For the scripture </a:t>
            </a:r>
            <a:r>
              <a:rPr lang="en-US" dirty="0" err="1"/>
              <a:t>saith</a:t>
            </a:r>
            <a:r>
              <a:rPr lang="en-US" dirty="0"/>
              <a:t>, Whosoever believeth on him shall not be ashamed. </a:t>
            </a:r>
          </a:p>
          <a:p>
            <a:endParaRPr lang="en-US" dirty="0"/>
          </a:p>
          <a:p>
            <a:r>
              <a:rPr lang="en-US" b="1" dirty="0"/>
              <a:t>Romans 10:8-11 (KJV) </a:t>
            </a:r>
            <a:br>
              <a:rPr lang="en-US" dirty="0"/>
            </a:br>
            <a:r>
              <a:rPr lang="en-US" baseline="30000" dirty="0"/>
              <a:t>8 </a:t>
            </a:r>
            <a:r>
              <a:rPr lang="en-US" dirty="0"/>
              <a:t> But what saith it? The word is nigh thee, </a:t>
            </a:r>
            <a:r>
              <a:rPr lang="en-US" i="1" dirty="0"/>
              <a:t>even</a:t>
            </a:r>
            <a:r>
              <a:rPr lang="en-US" dirty="0"/>
              <a:t> in thy mouth, and in thy heart: that is, the word of faith, which we preach; </a:t>
            </a:r>
            <a:r>
              <a:rPr lang="en-US" baseline="30000" dirty="0"/>
              <a:t>9 </a:t>
            </a:r>
            <a:r>
              <a:rPr lang="en-US" dirty="0"/>
              <a:t> That if thou shalt confess with thy mouth the Lord Jesus, and shalt believe in thine heart that God hath raised him from the dead, thou shalt be saved. </a:t>
            </a:r>
            <a:r>
              <a:rPr lang="en-US" baseline="30000" dirty="0"/>
              <a:t>10 </a:t>
            </a:r>
            <a:r>
              <a:rPr lang="en-US" dirty="0"/>
              <a:t> For with the heart man believeth unto righteousness; and with the mouth confession is made unto salvation. </a:t>
            </a:r>
            <a:r>
              <a:rPr lang="en-US" baseline="30000" dirty="0"/>
              <a:t>11 </a:t>
            </a:r>
            <a:r>
              <a:rPr lang="en-US" dirty="0"/>
              <a:t> For the scripture saith, Whosoever believeth on him shall not be ashamed.   </a:t>
            </a:r>
          </a:p>
          <a:p>
            <a:endParaRPr lang="en-US" dirty="0"/>
          </a:p>
          <a:p>
            <a:r>
              <a:rPr lang="en-US" b="1" dirty="0"/>
              <a:t>Romans 12:1-2 ( KJV ) </a:t>
            </a:r>
            <a:br>
              <a:rPr lang="en-US" dirty="0"/>
            </a:br>
            <a:r>
              <a:rPr lang="en-US" dirty="0"/>
              <a:t>I beseech you therefore, brethren, by the mercies of God, that ye present your bodies a living sacrifice, holy, acceptable unto God, </a:t>
            </a:r>
            <a:r>
              <a:rPr lang="en-US" i="1" dirty="0"/>
              <a:t>which is</a:t>
            </a:r>
            <a:r>
              <a:rPr lang="en-US" dirty="0"/>
              <a:t> your reasonable service.  And be not conformed to this world: but be ye transformed by the renewing of your mind, that ye may prove what </a:t>
            </a:r>
            <a:r>
              <a:rPr lang="en-US" i="1" dirty="0"/>
              <a:t>is</a:t>
            </a:r>
            <a:r>
              <a:rPr lang="en-US" dirty="0"/>
              <a:t> that good, and acceptable, and perfect, will of God.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12</a:t>
            </a:fld>
            <a:endParaRPr lang="en-US"/>
          </a:p>
        </p:txBody>
      </p:sp>
    </p:spTree>
    <p:extLst>
      <p:ext uri="{BB962C8B-B14F-4D97-AF65-F5344CB8AC3E}">
        <p14:creationId xmlns:p14="http://schemas.microsoft.com/office/powerpoint/2010/main" val="816077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The word temple is defined in the Strong’s Greek Hebrew Dictionary as from a primary </a:t>
            </a:r>
            <a:r>
              <a:rPr lang="en-US" b="1" dirty="0" err="1"/>
              <a:t>naio</a:t>
            </a:r>
            <a:r>
              <a:rPr lang="en-US" dirty="0"/>
              <a:t> (to </a:t>
            </a:r>
            <a:r>
              <a:rPr lang="en-US" i="1" dirty="0"/>
              <a:t>dwell</a:t>
            </a:r>
            <a:r>
              <a:rPr lang="en-US" dirty="0"/>
              <a:t>); a </a:t>
            </a:r>
            <a:r>
              <a:rPr lang="en-US" i="1" dirty="0"/>
              <a:t>fane, shrine, temple</a:t>
            </a:r>
            <a:r>
              <a:rPr lang="en-US" dirty="0"/>
              <a:t> :- shrine, temple. </a:t>
            </a:r>
            <a:br>
              <a:rPr lang="en-US" dirty="0"/>
            </a:br>
            <a:endParaRPr lang="en-US" dirty="0"/>
          </a:p>
          <a:p>
            <a:r>
              <a:rPr lang="en-US" dirty="0"/>
              <a:t>Title : Young’s Literal Translation of the Bible</a:t>
            </a:r>
            <a:br>
              <a:rPr lang="en-US" dirty="0"/>
            </a:br>
            <a:r>
              <a:rPr lang="en-US" b="1" dirty="0"/>
              <a:t>1 Corinthians 6:19-20 ( YLT ) </a:t>
            </a:r>
            <a:br>
              <a:rPr lang="en-US" dirty="0"/>
            </a:br>
            <a:r>
              <a:rPr lang="en-US" dirty="0"/>
              <a:t>Have ye not known that your body is </a:t>
            </a:r>
            <a:r>
              <a:rPr lang="en-US" dirty="0">
                <a:solidFill>
                  <a:srgbClr val="FF0000"/>
                </a:solidFill>
              </a:rPr>
              <a:t>a sa</a:t>
            </a:r>
            <a:r>
              <a:rPr lang="en-US" sz="1200" kern="1200" dirty="0">
                <a:solidFill>
                  <a:srgbClr val="FF0000"/>
                </a:solidFill>
                <a:latin typeface="+mn-lt"/>
                <a:ea typeface="+mn-ea"/>
                <a:cs typeface="+mn-cs"/>
              </a:rPr>
              <a:t>nctuary</a:t>
            </a:r>
            <a:r>
              <a:rPr lang="en-US" dirty="0">
                <a:solidFill>
                  <a:srgbClr val="FF0000"/>
                </a:solidFill>
              </a:rPr>
              <a:t> </a:t>
            </a:r>
            <a:r>
              <a:rPr lang="en-US" dirty="0"/>
              <a:t>of the Holy Spirit in you, which ye have from God? and ye are not your own,  </a:t>
            </a:r>
            <a:br>
              <a:rPr lang="en-US" dirty="0"/>
            </a:br>
            <a:r>
              <a:rPr lang="en-US" dirty="0"/>
              <a:t>for ye were bought with a price; glorify, then, God in your body and in your spirit, which are God’s. </a:t>
            </a:r>
          </a:p>
          <a:p>
            <a:endParaRPr lang="en-US" dirty="0"/>
          </a:p>
          <a:p>
            <a:r>
              <a:rPr lang="en-US" b="1" dirty="0"/>
              <a:t>1 Corinthians 6:18-20 (KJV) </a:t>
            </a:r>
            <a:br>
              <a:rPr lang="en-US" dirty="0"/>
            </a:br>
            <a:r>
              <a:rPr lang="en-US" baseline="30000" dirty="0"/>
              <a:t>18 </a:t>
            </a:r>
            <a:r>
              <a:rPr lang="en-US" dirty="0"/>
              <a:t> Flee fornication. Every sin that a man doeth is without the body; but he that </a:t>
            </a:r>
            <a:r>
              <a:rPr lang="en-US" dirty="0" err="1"/>
              <a:t>committeth</a:t>
            </a:r>
            <a:r>
              <a:rPr lang="en-US" dirty="0"/>
              <a:t> fornication </a:t>
            </a:r>
            <a:r>
              <a:rPr lang="en-US" dirty="0" err="1"/>
              <a:t>sinneth</a:t>
            </a:r>
            <a:r>
              <a:rPr lang="en-US" dirty="0"/>
              <a:t> against his own body. </a:t>
            </a:r>
            <a:br>
              <a:rPr lang="en-US" dirty="0"/>
            </a:br>
            <a:r>
              <a:rPr lang="en-US" baseline="30000" dirty="0"/>
              <a:t>19 </a:t>
            </a:r>
            <a:r>
              <a:rPr lang="en-US" dirty="0"/>
              <a:t> What? know ye not that your body is the temple of the Holy Ghost </a:t>
            </a:r>
            <a:r>
              <a:rPr lang="en-US" i="1" dirty="0"/>
              <a:t>which is</a:t>
            </a:r>
            <a:r>
              <a:rPr lang="en-US" dirty="0"/>
              <a:t> in you, which ye have of God, and ye are not your own? </a:t>
            </a:r>
            <a:br>
              <a:rPr lang="en-US" dirty="0"/>
            </a:br>
            <a:r>
              <a:rPr lang="en-US" baseline="30000" dirty="0"/>
              <a:t>20 </a:t>
            </a:r>
            <a:r>
              <a:rPr lang="en-US" dirty="0"/>
              <a:t> For ye are bought with a price: therefore glorify God in your body, and in your spirit, which are God's. </a:t>
            </a:r>
          </a:p>
          <a:p>
            <a:endParaRPr lang="en-US" dirty="0"/>
          </a:p>
          <a:p>
            <a:r>
              <a:rPr lang="en-US" b="1" dirty="0"/>
              <a:t>1 Corinthians 6:18-20 ( ASV ) </a:t>
            </a:r>
            <a:br>
              <a:rPr lang="en-US" dirty="0"/>
            </a:br>
            <a:r>
              <a:rPr lang="en-US" dirty="0"/>
              <a:t>Flee fornication. Every sin that a man doeth is without the body; but he that </a:t>
            </a:r>
            <a:r>
              <a:rPr lang="en-US" dirty="0" err="1"/>
              <a:t>committeth</a:t>
            </a:r>
            <a:r>
              <a:rPr lang="en-US" dirty="0"/>
              <a:t> fornication </a:t>
            </a:r>
            <a:r>
              <a:rPr lang="en-US" dirty="0" err="1"/>
              <a:t>sinneth</a:t>
            </a:r>
            <a:r>
              <a:rPr lang="en-US" dirty="0"/>
              <a:t> against his own body.  </a:t>
            </a:r>
            <a:br>
              <a:rPr lang="en-US" dirty="0"/>
            </a:br>
            <a:r>
              <a:rPr lang="en-US" dirty="0"/>
              <a:t>Or know ye not that your body is a temple of the Holy Spirit which is in you, which ye have from God? and ye are not your own;  </a:t>
            </a:r>
            <a:br>
              <a:rPr lang="en-US" dirty="0"/>
            </a:br>
            <a:r>
              <a:rPr lang="en-US" dirty="0"/>
              <a:t>for ye were bought with a price: glorify God therefore in your body. </a:t>
            </a:r>
          </a:p>
          <a:p>
            <a:endParaRPr lang="en-US" dirty="0"/>
          </a:p>
          <a:p>
            <a:r>
              <a:rPr lang="en-US" dirty="0"/>
              <a:t>Title : Vincent's Word Studies Vol. 3: The Epistles of Paul</a:t>
            </a:r>
            <a:br>
              <a:rPr lang="en-US" dirty="0"/>
            </a:br>
            <a:r>
              <a:rPr lang="en-US" dirty="0"/>
              <a:t>Edition : First</a:t>
            </a:r>
            <a:br>
              <a:rPr lang="en-US" dirty="0"/>
            </a:br>
            <a:r>
              <a:rPr lang="en-US" dirty="0"/>
              <a:t>Copyright : Electronic Edition STEP Files Copyright © 1998, Parsons Technology, Inc.</a:t>
            </a:r>
            <a:br>
              <a:rPr lang="en-US" dirty="0"/>
            </a:br>
            <a:br>
              <a:rPr lang="en-US" dirty="0"/>
            </a:br>
            <a:r>
              <a:rPr lang="en-US" b="1" dirty="0"/>
              <a:t>1 Corinthians 6:19 ( KJV ) </a:t>
            </a:r>
            <a:br>
              <a:rPr lang="en-US" dirty="0"/>
            </a:br>
            <a:r>
              <a:rPr lang="en-US" b="1" dirty="0"/>
              <a:t>1 Corinthians 6:19</a:t>
            </a:r>
            <a:r>
              <a:rPr lang="en-US" dirty="0"/>
              <a:t> </a:t>
            </a:r>
            <a:r>
              <a:rPr lang="en-US" b="1" dirty="0"/>
              <a:t>Temple (</a:t>
            </a:r>
            <a:r>
              <a:rPr lang="en-US" b="1" dirty="0" err="1"/>
              <a:t>ναὸς</a:t>
            </a:r>
            <a:r>
              <a:rPr lang="en-US" b="1" dirty="0"/>
              <a:t>)</a:t>
            </a:r>
            <a:r>
              <a:rPr lang="en-US" dirty="0"/>
              <a:t> Better, as Rev., in margin, </a:t>
            </a:r>
            <a:r>
              <a:rPr lang="en-US" i="1" dirty="0"/>
              <a:t>sanctuary</a:t>
            </a:r>
            <a:r>
              <a:rPr lang="en-US" dirty="0"/>
              <a:t>. It is not only a temple, but the very shrine.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1 Corinthians 7:1-7 ( ASV ) </a:t>
            </a:r>
            <a:br>
              <a:rPr lang="en-US" dirty="0"/>
            </a:br>
            <a:r>
              <a:rPr lang="en-US" dirty="0"/>
              <a:t>Now concerning the things whereof ye wrote: It is good for a man not to touch a woman.  But, because of fornications, let each man have his own wife, and let each woman have her own husband.  Let the husband render unto the wife her due: and likewise also the wife unto the husband.  The wife hath not power over her own body, but the husband: and likewise also the husband hath not power over his own body, but the wife.  Defraud ye not one the other, except it be by consent for a season, that ye may give yourselves unto prayer, and may be together again, that Satan tempt you not because of your incontinency.  But this I say by way of concession, not of commandment.  Yet I would that all men were even as I myself. Howbeit each man hath his own gift from God, one after this manner, and another after that.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1 Corinthians 11:1-3 ( KJV ) </a:t>
            </a:r>
            <a:br>
              <a:rPr lang="en-US" dirty="0"/>
            </a:br>
            <a:r>
              <a:rPr lang="en-US" dirty="0"/>
              <a:t>Be ye followers of me, even as I also </a:t>
            </a:r>
            <a:r>
              <a:rPr lang="en-US" i="1" dirty="0"/>
              <a:t>am</a:t>
            </a:r>
            <a:r>
              <a:rPr lang="en-US" dirty="0"/>
              <a:t> of Christ.  Now I praise you, brethren, that ye remember me in all things, and keep the ordinances, as I delivered </a:t>
            </a:r>
            <a:r>
              <a:rPr lang="en-US" i="1" dirty="0"/>
              <a:t>them</a:t>
            </a:r>
            <a:r>
              <a:rPr lang="en-US" dirty="0"/>
              <a:t> to you.  But I would have you know, that the head of every man is Christ; and the head of the woman </a:t>
            </a:r>
            <a:r>
              <a:rPr lang="en-US" i="1" dirty="0"/>
              <a:t>is</a:t>
            </a:r>
            <a:r>
              <a:rPr lang="en-US" dirty="0"/>
              <a:t> the man; and the head of Christ </a:t>
            </a:r>
            <a:r>
              <a:rPr lang="en-US" i="1" dirty="0"/>
              <a:t>is</a:t>
            </a:r>
            <a:r>
              <a:rPr lang="en-US" dirty="0"/>
              <a:t> God.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15</a:t>
            </a:fld>
            <a:endParaRPr lang="en-US"/>
          </a:p>
        </p:txBody>
      </p:sp>
    </p:spTree>
    <p:extLst>
      <p:ext uri="{BB962C8B-B14F-4D97-AF65-F5344CB8AC3E}">
        <p14:creationId xmlns:p14="http://schemas.microsoft.com/office/powerpoint/2010/main" val="4211853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Strong’s Greek Hebrew Talking Dictionary defines temple here as “from a primary </a:t>
            </a:r>
            <a:r>
              <a:rPr lang="en-US" b="1" dirty="0" err="1"/>
              <a:t>naio</a:t>
            </a:r>
            <a:r>
              <a:rPr lang="en-US" dirty="0"/>
              <a:t> (to </a:t>
            </a:r>
            <a:r>
              <a:rPr lang="en-US" i="1" dirty="0"/>
              <a:t>dwell</a:t>
            </a:r>
            <a:r>
              <a:rPr lang="en-US" dirty="0"/>
              <a:t>); a </a:t>
            </a:r>
            <a:r>
              <a:rPr lang="en-US" i="1" dirty="0"/>
              <a:t>fane, shrine, temple</a:t>
            </a:r>
            <a:r>
              <a:rPr lang="en-US" dirty="0"/>
              <a:t> :- shrine, temple.”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Strong’s Greek Hebrew Talking Dictionary defines dwell here as “(</a:t>
            </a:r>
            <a:r>
              <a:rPr lang="en-US" dirty="0" err="1"/>
              <a:t>oikeo</a:t>
            </a:r>
            <a:r>
              <a:rPr lang="en-US" dirty="0"/>
              <a:t>); to </a:t>
            </a:r>
            <a:r>
              <a:rPr lang="en-US" i="1" dirty="0"/>
              <a:t>inhabit</a:t>
            </a:r>
            <a:r>
              <a:rPr lang="en-US" dirty="0"/>
              <a:t> (figurative) :- dwell 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Strong’s Greek Hebrew Talking Dictionary defines walk in here as “(</a:t>
            </a:r>
            <a:r>
              <a:rPr lang="en-US" dirty="0" err="1"/>
              <a:t>peripateo</a:t>
            </a:r>
            <a:r>
              <a:rPr lang="en-US" dirty="0"/>
              <a:t>); to </a:t>
            </a:r>
            <a:r>
              <a:rPr lang="en-US" i="1" dirty="0"/>
              <a:t>perambulate on</a:t>
            </a:r>
            <a:r>
              <a:rPr lang="en-US" dirty="0"/>
              <a:t> a place, i.e. (figurative) to </a:t>
            </a:r>
            <a:r>
              <a:rPr lang="en-US" i="1" dirty="0"/>
              <a:t>be occupied among</a:t>
            </a:r>
            <a:r>
              <a:rPr lang="en-US" dirty="0"/>
              <a:t> persons :- walk in.”</a:t>
            </a:r>
            <a:br>
              <a:rPr lang="en-US" dirty="0"/>
            </a:b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Corinthians 6:16 (ESV) </a:t>
            </a:r>
            <a:br>
              <a:rPr lang="en-US" dirty="0"/>
            </a:br>
            <a:r>
              <a:rPr lang="en-US" baseline="30000" dirty="0"/>
              <a:t>16 </a:t>
            </a:r>
            <a:r>
              <a:rPr lang="en-US" dirty="0"/>
              <a:t> What agreement has the temple of God with idols? For we are the temple of the living God; as God said, “I will make my dwelling among them and walk among them, and I will be their God, and they shall be my people. </a:t>
            </a:r>
            <a:br>
              <a:rPr lang="en-US" dirty="0"/>
            </a:br>
            <a:endParaRPr lang="en-US" dirty="0"/>
          </a:p>
          <a:p>
            <a:r>
              <a:rPr lang="en-US" b="1" dirty="0"/>
              <a:t>2 Corinthians 6:16 ( YLT ) </a:t>
            </a:r>
            <a:br>
              <a:rPr lang="en-US" dirty="0"/>
            </a:br>
            <a:r>
              <a:rPr lang="en-US" dirty="0"/>
              <a:t>and what agreement to the sanctuary of God with idols? for ye are a sanctuary of the living God, according as God said—‘I will dwell in them, and will walk among </a:t>
            </a:r>
            <a:r>
              <a:rPr lang="en-US" i="1" dirty="0"/>
              <a:t>them</a:t>
            </a:r>
            <a:r>
              <a:rPr lang="en-US" dirty="0"/>
              <a:t>, and I will be their God, and they shall be My people, </a:t>
            </a:r>
          </a:p>
          <a:p>
            <a:endParaRPr lang="en-US" dirty="0"/>
          </a:p>
          <a:p>
            <a:r>
              <a:rPr lang="en-US" b="1" dirty="0"/>
              <a:t>1 John 4:12-16 ( KJV ) </a:t>
            </a:r>
            <a:br>
              <a:rPr lang="en-US" dirty="0"/>
            </a:br>
            <a:r>
              <a:rPr lang="en-US" dirty="0"/>
              <a:t>No man hath seen God at any time. </a:t>
            </a:r>
            <a:r>
              <a:rPr lang="en-US" b="1" dirty="0"/>
              <a:t>If we love one another, God </a:t>
            </a:r>
            <a:r>
              <a:rPr lang="en-US" b="1" dirty="0" err="1"/>
              <a:t>dwelleth</a:t>
            </a:r>
            <a:r>
              <a:rPr lang="en-US" b="1" dirty="0"/>
              <a:t> in us</a:t>
            </a:r>
            <a:r>
              <a:rPr lang="en-US" dirty="0"/>
              <a:t>, and his love is perfected in us.  Hereby know we that we dwell in him, and he in us, </a:t>
            </a:r>
            <a:r>
              <a:rPr lang="en-US" b="1" u="sng" dirty="0">
                <a:solidFill>
                  <a:srgbClr val="FF0000"/>
                </a:solidFill>
              </a:rPr>
              <a:t>because he hath given us of his Spirit</a:t>
            </a:r>
            <a:r>
              <a:rPr lang="en-US" dirty="0"/>
              <a:t>. And we have seen and do testify that the Father sent the Son </a:t>
            </a:r>
            <a:r>
              <a:rPr lang="en-US" i="1" dirty="0"/>
              <a:t>to be</a:t>
            </a:r>
            <a:r>
              <a:rPr lang="en-US" dirty="0"/>
              <a:t> the </a:t>
            </a:r>
            <a:r>
              <a:rPr lang="en-US" dirty="0" err="1"/>
              <a:t>Saviour</a:t>
            </a:r>
            <a:r>
              <a:rPr lang="en-US" dirty="0"/>
              <a:t> of the world.  Whosoever shall confess that Jesus is the Son of God, God </a:t>
            </a:r>
            <a:r>
              <a:rPr lang="en-US" dirty="0" err="1"/>
              <a:t>dwelleth</a:t>
            </a:r>
            <a:r>
              <a:rPr lang="en-US" dirty="0"/>
              <a:t> in him, and he in God.  And we have known and believed the love that God hath to us. God is love; and he that </a:t>
            </a:r>
            <a:r>
              <a:rPr lang="en-US" dirty="0" err="1"/>
              <a:t>dwelleth</a:t>
            </a:r>
            <a:r>
              <a:rPr lang="en-US" dirty="0"/>
              <a:t> in love </a:t>
            </a:r>
            <a:r>
              <a:rPr lang="en-US" dirty="0" err="1"/>
              <a:t>dwelleth</a:t>
            </a:r>
            <a:r>
              <a:rPr lang="en-US" dirty="0"/>
              <a:t> in God, and God in him. </a:t>
            </a:r>
          </a:p>
          <a:p>
            <a:endParaRPr lang="en-US" dirty="0"/>
          </a:p>
          <a:p>
            <a:r>
              <a:rPr lang="en-US" dirty="0"/>
              <a:t>Title : New Testament in Modern Speech</a:t>
            </a:r>
            <a:br>
              <a:rPr lang="en-US" dirty="0"/>
            </a:br>
            <a:r>
              <a:rPr lang="en-US" dirty="0"/>
              <a:t>Edition : First</a:t>
            </a:r>
            <a:br>
              <a:rPr lang="en-US" dirty="0"/>
            </a:br>
            <a:r>
              <a:rPr lang="en-US" dirty="0"/>
              <a:t>Copyright : Electronic Edition STEP Files Copyright © 2004, </a:t>
            </a:r>
            <a:r>
              <a:rPr lang="en-US" dirty="0" err="1"/>
              <a:t>QuickVerse</a:t>
            </a:r>
            <a:r>
              <a:rPr lang="en-US" dirty="0"/>
              <a:t>, a division of Findex.com, Inc.</a:t>
            </a:r>
            <a:br>
              <a:rPr lang="en-US" dirty="0"/>
            </a:br>
            <a:br>
              <a:rPr lang="en-US" dirty="0"/>
            </a:br>
            <a:r>
              <a:rPr lang="en-US" b="1" dirty="0"/>
              <a:t>1 John 4:12-16 ( MSNT ) </a:t>
            </a:r>
            <a:br>
              <a:rPr lang="en-US" dirty="0"/>
            </a:br>
            <a:r>
              <a:rPr lang="en-US" dirty="0"/>
              <a:t>No one has ever yet seen God. If we love one another, God continues in union with us, and His love in all its perfection is in our hearts. </a:t>
            </a:r>
            <a:br>
              <a:rPr lang="en-US" dirty="0"/>
            </a:br>
            <a:r>
              <a:rPr lang="en-US" dirty="0"/>
              <a:t>We can know that we are continuing in union with Him and that He is continuing in union with us, by the fact that He has given us a portion of His Spirit.  And we have seen and bear witness that the Father has sent the Son to be the Savior of the world.  Whoever acknowledges that Jesus is the Son of God—God continues in union with him, and he continues in union with God.  And, as for us, we know the love which God has for us, and we confide in it. God is love, and he who continues to love continues in union with God, and God continues in union with him. </a:t>
            </a:r>
          </a:p>
          <a:p>
            <a:endParaRPr lang="en-US" dirty="0"/>
          </a:p>
          <a:p>
            <a:r>
              <a:rPr lang="en-US" dirty="0"/>
              <a:t>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Strong’s Greek Hebrew Talking Dictionary defines the Greek word translated “dwelleth” as “</a:t>
            </a:r>
            <a:r>
              <a:rPr lang="en-US" dirty="0">
                <a:effectLst/>
              </a:rPr>
              <a:t>a primary verb; to </a:t>
            </a:r>
            <a:r>
              <a:rPr lang="en-US" i="1" dirty="0">
                <a:effectLst/>
              </a:rPr>
              <a:t>stay</a:t>
            </a:r>
            <a:r>
              <a:rPr lang="en-US" dirty="0">
                <a:effectLst/>
              </a:rPr>
              <a:t> (in a given place, state, relation or expectancy) :- abide, continue, dwell, endure, be present, remain, stand, tarry (for), × thine own.”</a:t>
            </a:r>
          </a:p>
          <a:p>
            <a:br>
              <a:rPr lang="en-US" dirty="0"/>
            </a:br>
            <a:r>
              <a:rPr lang="en-US" dirty="0"/>
              <a:t>Strong’s Greek Hebrew Talking Dictionary defines “dwell” here as “</a:t>
            </a:r>
            <a:r>
              <a:rPr lang="en-US" dirty="0">
                <a:effectLst/>
              </a:rPr>
              <a:t>a primary verb; to </a:t>
            </a:r>
            <a:r>
              <a:rPr lang="en-US" i="1" dirty="0">
                <a:effectLst/>
              </a:rPr>
              <a:t>stay</a:t>
            </a:r>
            <a:r>
              <a:rPr lang="en-US" dirty="0">
                <a:effectLst/>
              </a:rPr>
              <a:t> (in a given place, state, relation or expectancy) :- abide, continue, dwell, endure, be present, remain, stand, tarry (for), × thine own.”</a:t>
            </a:r>
          </a:p>
          <a:p>
            <a:endParaRPr lang="en-US" dirty="0"/>
          </a:p>
          <a:p>
            <a:r>
              <a:rPr lang="en-US" dirty="0"/>
              <a:t>These words are also translated as “</a:t>
            </a:r>
            <a:r>
              <a:rPr lang="en-US" u="none" strike="noStrike" dirty="0">
                <a:solidFill>
                  <a:schemeClr val="bg1"/>
                </a:solidFill>
                <a:effectLst/>
                <a:hlinkClick r:id="rId3">
                  <a:extLst>
                    <a:ext uri="{A12FA001-AC4F-418D-AE19-62706E023703}">
                      <ahyp:hlinkClr xmlns:ahyp="http://schemas.microsoft.com/office/drawing/2018/hyperlinkcolor" val="tx"/>
                    </a:ext>
                  </a:extLst>
                </a:hlinkClick>
              </a:rPr>
              <a:t>Abide</a:t>
            </a:r>
            <a:r>
              <a:rPr lang="en-US" u="none" dirty="0">
                <a:solidFill>
                  <a:schemeClr val="bg1"/>
                </a:solidFill>
              </a:rPr>
              <a:t>, </a:t>
            </a:r>
            <a:r>
              <a:rPr lang="en-US" u="none" strike="noStrike" dirty="0">
                <a:solidFill>
                  <a:schemeClr val="bg1"/>
                </a:solidFill>
                <a:effectLst/>
                <a:hlinkClick r:id="rId4">
                  <a:extLst>
                    <a:ext uri="{A12FA001-AC4F-418D-AE19-62706E023703}">
                      <ahyp:hlinkClr xmlns:ahyp="http://schemas.microsoft.com/office/drawing/2018/hyperlinkcolor" val="tx"/>
                    </a:ext>
                  </a:extLst>
                </a:hlinkClick>
              </a:rPr>
              <a:t>Abode</a:t>
            </a:r>
            <a:r>
              <a:rPr lang="en-US" u="none" dirty="0">
                <a:solidFill>
                  <a:schemeClr val="bg1"/>
                </a:solidFill>
              </a:rPr>
              <a:t>, </a:t>
            </a:r>
            <a:r>
              <a:rPr lang="en-US" u="none" strike="noStrike" dirty="0">
                <a:solidFill>
                  <a:schemeClr val="bg1"/>
                </a:solidFill>
                <a:effectLst/>
                <a:hlinkClick r:id="rId5">
                  <a:extLst>
                    <a:ext uri="{A12FA001-AC4F-418D-AE19-62706E023703}">
                      <ahyp:hlinkClr xmlns:ahyp="http://schemas.microsoft.com/office/drawing/2018/hyperlinkcolor" val="tx"/>
                    </a:ext>
                  </a:extLst>
                </a:hlinkClick>
              </a:rPr>
              <a:t>Continue</a:t>
            </a:r>
            <a:r>
              <a:rPr lang="en-US" u="none" dirty="0">
                <a:solidFill>
                  <a:schemeClr val="bg1"/>
                </a:solidFill>
              </a:rPr>
              <a:t>, </a:t>
            </a:r>
            <a:r>
              <a:rPr lang="en-US" u="none" strike="noStrike" dirty="0">
                <a:solidFill>
                  <a:schemeClr val="bg1"/>
                </a:solidFill>
                <a:effectLst/>
                <a:hlinkClick r:id="rId6">
                  <a:extLst>
                    <a:ext uri="{A12FA001-AC4F-418D-AE19-62706E023703}">
                      <ahyp:hlinkClr xmlns:ahyp="http://schemas.microsoft.com/office/drawing/2018/hyperlinkcolor" val="tx"/>
                    </a:ext>
                  </a:extLst>
                </a:hlinkClick>
              </a:rPr>
              <a:t>Continuance</a:t>
            </a:r>
            <a:r>
              <a:rPr lang="en-US" u="none" dirty="0">
                <a:solidFill>
                  <a:schemeClr val="bg1"/>
                </a:solidFill>
              </a:rPr>
              <a:t>, </a:t>
            </a:r>
            <a:r>
              <a:rPr lang="en-US" u="none" strike="noStrike" dirty="0">
                <a:solidFill>
                  <a:schemeClr val="bg1"/>
                </a:solidFill>
                <a:effectLst/>
                <a:hlinkClick r:id="rId7">
                  <a:extLst>
                    <a:ext uri="{A12FA001-AC4F-418D-AE19-62706E023703}">
                      <ahyp:hlinkClr xmlns:ahyp="http://schemas.microsoft.com/office/drawing/2018/hyperlinkcolor" val="tx"/>
                    </a:ext>
                  </a:extLst>
                </a:hlinkClick>
              </a:rPr>
              <a:t>Dwell</a:t>
            </a:r>
            <a:r>
              <a:rPr lang="en-US" u="none" dirty="0">
                <a:solidFill>
                  <a:schemeClr val="bg1"/>
                </a:solidFill>
              </a:rPr>
              <a:t>, </a:t>
            </a:r>
            <a:r>
              <a:rPr lang="en-US" u="none" strike="noStrike" dirty="0">
                <a:solidFill>
                  <a:schemeClr val="bg1"/>
                </a:solidFill>
                <a:effectLst/>
                <a:hlinkClick r:id="rId8">
                  <a:extLst>
                    <a:ext uri="{A12FA001-AC4F-418D-AE19-62706E023703}">
                      <ahyp:hlinkClr xmlns:ahyp="http://schemas.microsoft.com/office/drawing/2018/hyperlinkcolor" val="tx"/>
                    </a:ext>
                  </a:extLst>
                </a:hlinkClick>
              </a:rPr>
              <a:t>Dwellers</a:t>
            </a:r>
            <a:r>
              <a:rPr lang="en-US" u="none" dirty="0">
                <a:solidFill>
                  <a:schemeClr val="bg1"/>
                </a:solidFill>
              </a:rPr>
              <a:t>, </a:t>
            </a:r>
            <a:r>
              <a:rPr lang="en-US" u="none" strike="noStrike" dirty="0">
                <a:solidFill>
                  <a:schemeClr val="bg1"/>
                </a:solidFill>
                <a:effectLst/>
                <a:hlinkClick r:id="rId9">
                  <a:extLst>
                    <a:ext uri="{A12FA001-AC4F-418D-AE19-62706E023703}">
                      <ahyp:hlinkClr xmlns:ahyp="http://schemas.microsoft.com/office/drawing/2018/hyperlinkcolor" val="tx"/>
                    </a:ext>
                  </a:extLst>
                </a:hlinkClick>
              </a:rPr>
              <a:t>Dwelling</a:t>
            </a:r>
            <a:r>
              <a:rPr lang="en-US" u="none" dirty="0">
                <a:solidFill>
                  <a:schemeClr val="bg1"/>
                </a:solidFill>
              </a:rPr>
              <a:t>, </a:t>
            </a:r>
            <a:r>
              <a:rPr lang="en-US" u="none" strike="noStrike" dirty="0">
                <a:solidFill>
                  <a:schemeClr val="bg1"/>
                </a:solidFill>
                <a:effectLst/>
                <a:hlinkClick r:id="rId10">
                  <a:extLst>
                    <a:ext uri="{A12FA001-AC4F-418D-AE19-62706E023703}">
                      <ahyp:hlinkClr xmlns:ahyp="http://schemas.microsoft.com/office/drawing/2018/hyperlinkcolor" val="tx"/>
                    </a:ext>
                  </a:extLst>
                </a:hlinkClick>
              </a:rPr>
              <a:t>Endure</a:t>
            </a:r>
            <a:r>
              <a:rPr lang="en-US" u="none" dirty="0">
                <a:solidFill>
                  <a:schemeClr val="bg1"/>
                </a:solidFill>
              </a:rPr>
              <a:t>, </a:t>
            </a:r>
            <a:r>
              <a:rPr lang="en-US" u="none" strike="noStrike" dirty="0">
                <a:solidFill>
                  <a:schemeClr val="bg1"/>
                </a:solidFill>
                <a:effectLst/>
                <a:hlinkClick r:id="rId11">
                  <a:extLst>
                    <a:ext uri="{A12FA001-AC4F-418D-AE19-62706E023703}">
                      <ahyp:hlinkClr xmlns:ahyp="http://schemas.microsoft.com/office/drawing/2018/hyperlinkcolor" val="tx"/>
                    </a:ext>
                  </a:extLst>
                </a:hlinkClick>
              </a:rPr>
              <a:t>Enduring</a:t>
            </a:r>
            <a:r>
              <a:rPr lang="en-US" u="none" dirty="0">
                <a:solidFill>
                  <a:schemeClr val="bg1"/>
                </a:solidFill>
              </a:rPr>
              <a:t>, </a:t>
            </a:r>
            <a:r>
              <a:rPr lang="en-US" u="none" strike="noStrike" dirty="0">
                <a:solidFill>
                  <a:schemeClr val="bg1"/>
                </a:solidFill>
                <a:effectLst/>
                <a:hlinkClick r:id="rId12">
                  <a:extLst>
                    <a:ext uri="{A12FA001-AC4F-418D-AE19-62706E023703}">
                      <ahyp:hlinkClr xmlns:ahyp="http://schemas.microsoft.com/office/drawing/2018/hyperlinkcolor" val="tx"/>
                    </a:ext>
                  </a:extLst>
                </a:hlinkClick>
              </a:rPr>
              <a:t>Remain</a:t>
            </a:r>
            <a:r>
              <a:rPr lang="en-US" u="none" dirty="0">
                <a:solidFill>
                  <a:schemeClr val="bg1"/>
                </a:solidFill>
              </a:rPr>
              <a:t>, </a:t>
            </a:r>
            <a:r>
              <a:rPr lang="en-US" u="none" strike="noStrike" dirty="0">
                <a:solidFill>
                  <a:schemeClr val="bg1"/>
                </a:solidFill>
                <a:effectLst/>
                <a:hlinkClick r:id="rId13">
                  <a:extLst>
                    <a:ext uri="{A12FA001-AC4F-418D-AE19-62706E023703}">
                      <ahyp:hlinkClr xmlns:ahyp="http://schemas.microsoft.com/office/drawing/2018/hyperlinkcolor" val="tx"/>
                    </a:ext>
                  </a:extLst>
                </a:hlinkClick>
              </a:rPr>
              <a:t>Stand</a:t>
            </a:r>
            <a:r>
              <a:rPr lang="en-US" u="none" dirty="0">
                <a:solidFill>
                  <a:schemeClr val="bg1"/>
                </a:solidFill>
              </a:rPr>
              <a:t>, </a:t>
            </a:r>
            <a:r>
              <a:rPr lang="en-US" u="none" strike="noStrike" dirty="0">
                <a:solidFill>
                  <a:schemeClr val="bg1"/>
                </a:solidFill>
                <a:effectLst/>
                <a:hlinkClick r:id="rId14">
                  <a:extLst>
                    <a:ext uri="{A12FA001-AC4F-418D-AE19-62706E023703}">
                      <ahyp:hlinkClr xmlns:ahyp="http://schemas.microsoft.com/office/drawing/2018/hyperlinkcolor" val="tx"/>
                    </a:ext>
                  </a:extLst>
                </a:hlinkClick>
              </a:rPr>
              <a:t>Standing</a:t>
            </a:r>
            <a:r>
              <a:rPr lang="en-US" u="none" dirty="0">
                <a:solidFill>
                  <a:schemeClr val="bg1"/>
                </a:solidFill>
              </a:rPr>
              <a:t>, </a:t>
            </a:r>
            <a:r>
              <a:rPr lang="en-US" u="none" strike="noStrike" dirty="0">
                <a:solidFill>
                  <a:schemeClr val="bg1"/>
                </a:solidFill>
                <a:effectLst/>
                <a:hlinkClick r:id="rId15">
                  <a:extLst>
                    <a:ext uri="{A12FA001-AC4F-418D-AE19-62706E023703}">
                      <ahyp:hlinkClr xmlns:ahyp="http://schemas.microsoft.com/office/drawing/2018/hyperlinkcolor" val="tx"/>
                    </a:ext>
                  </a:extLst>
                </a:hlinkClick>
              </a:rPr>
              <a:t>Stood</a:t>
            </a:r>
            <a:r>
              <a:rPr lang="en-US" u="none" dirty="0">
                <a:solidFill>
                  <a:schemeClr val="bg1"/>
                </a:solidFill>
              </a:rPr>
              <a:t>, </a:t>
            </a:r>
            <a:r>
              <a:rPr lang="en-US" u="sng" strike="noStrike" dirty="0">
                <a:solidFill>
                  <a:schemeClr val="bg1"/>
                </a:solidFill>
                <a:effectLst/>
                <a:hlinkClick r:id="rId16">
                  <a:extLst>
                    <a:ext uri="{A12FA001-AC4F-418D-AE19-62706E023703}">
                      <ahyp:hlinkClr xmlns:ahyp="http://schemas.microsoft.com/office/drawing/2018/hyperlinkcolor" val="tx"/>
                    </a:ext>
                  </a:extLst>
                </a:hlinkClick>
              </a:rPr>
              <a:t>Tarry</a:t>
            </a:r>
            <a:br>
              <a:rPr lang="en-US" dirty="0"/>
            </a:br>
            <a:r>
              <a:rPr lang="en-US" dirty="0"/>
              <a:t>Strong's Talking Greek &amp; Hebrew Dictionary.</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John 4:12-16 ( KJV ) </a:t>
            </a:r>
            <a:br>
              <a:rPr lang="en-US" dirty="0"/>
            </a:br>
            <a:r>
              <a:rPr lang="en-US" dirty="0"/>
              <a:t>No man hath seen God at any time. </a:t>
            </a:r>
            <a:r>
              <a:rPr lang="en-US" b="1" dirty="0"/>
              <a:t>If we love one another, God dwelleth in us</a:t>
            </a:r>
            <a:r>
              <a:rPr lang="en-US" dirty="0"/>
              <a:t>, and his love is perfected in us.  Hereby know we that we dwell in him, and he in us, </a:t>
            </a:r>
            <a:r>
              <a:rPr lang="en-US" b="1" u="sng" dirty="0">
                <a:solidFill>
                  <a:srgbClr val="FF0000"/>
                </a:solidFill>
              </a:rPr>
              <a:t>because he hath given us of his Spirit</a:t>
            </a:r>
            <a:r>
              <a:rPr lang="en-US" dirty="0"/>
              <a:t>. And we have seen and do testify that the Father sent the Son </a:t>
            </a:r>
            <a:r>
              <a:rPr lang="en-US" i="1" dirty="0"/>
              <a:t>to be</a:t>
            </a:r>
            <a:r>
              <a:rPr lang="en-US" dirty="0"/>
              <a:t> the </a:t>
            </a:r>
            <a:r>
              <a:rPr lang="en-US" dirty="0" err="1"/>
              <a:t>Saviour</a:t>
            </a:r>
            <a:r>
              <a:rPr lang="en-US" dirty="0"/>
              <a:t> of the world.  Whosoever shall confess that Jesus is the Son of God, God dwelleth in him, and he in God.  And we have known and believed the love that God hath to us. God is love; and he that dwelleth in love dwelleth in God, and God in him. </a:t>
            </a:r>
          </a:p>
          <a:p>
            <a:endParaRPr lang="en-US" dirty="0"/>
          </a:p>
          <a:p>
            <a:r>
              <a:rPr lang="en-US" dirty="0"/>
              <a:t>Title : New Testament in Modern Speech</a:t>
            </a:r>
            <a:br>
              <a:rPr lang="en-US" dirty="0"/>
            </a:br>
            <a:r>
              <a:rPr lang="en-US" dirty="0"/>
              <a:t>Edition : First</a:t>
            </a:r>
            <a:br>
              <a:rPr lang="en-US" dirty="0"/>
            </a:br>
            <a:r>
              <a:rPr lang="en-US" dirty="0"/>
              <a:t>Copyright : Electronic Edition STEP Files Copyright © 2004, </a:t>
            </a:r>
            <a:r>
              <a:rPr lang="en-US" dirty="0" err="1"/>
              <a:t>QuickVerse</a:t>
            </a:r>
            <a:r>
              <a:rPr lang="en-US" dirty="0"/>
              <a:t>, a division of Findex.com, Inc.</a:t>
            </a:r>
            <a:br>
              <a:rPr lang="en-US" dirty="0"/>
            </a:br>
            <a:br>
              <a:rPr lang="en-US" dirty="0"/>
            </a:br>
            <a:r>
              <a:rPr lang="en-US" b="1" dirty="0"/>
              <a:t>1 John 4:12-16 ( MSNT ) </a:t>
            </a:r>
            <a:br>
              <a:rPr lang="en-US" dirty="0"/>
            </a:br>
            <a:r>
              <a:rPr lang="en-US" dirty="0"/>
              <a:t>No one has ever yet seen God. If we love one another, God continues in union with us, and His love in all its perfection is in our hearts. </a:t>
            </a:r>
            <a:br>
              <a:rPr lang="en-US" dirty="0"/>
            </a:br>
            <a:r>
              <a:rPr lang="en-US" dirty="0"/>
              <a:t>We can know that we are continuing in union with Him and that He is continuing in union with us, by the fact that He has given us a portion of His Spirit.  And we have seen and bear witness that the Father has sent the Son to be the Savior of the world.  Whoever acknowledges that Jesus is the Son of God—God continues in union with him, and he continues in union with God.  And, as for us, we know the love which God has for us, and we confide in it. God is love, and he who continues to love continues in union with God, and God continues in union with him. </a:t>
            </a:r>
          </a:p>
          <a:p>
            <a:endParaRPr lang="en-US" dirty="0"/>
          </a:p>
          <a:p>
            <a:r>
              <a:rPr lang="en-US" dirty="0"/>
              <a:t> </a:t>
            </a:r>
            <a:r>
              <a:rPr lang="en-US" b="1" dirty="0"/>
              <a:t>Exodus 29:45 (KJV) </a:t>
            </a:r>
            <a:br>
              <a:rPr lang="en-US" dirty="0"/>
            </a:br>
            <a:r>
              <a:rPr lang="en-US" baseline="30000" dirty="0"/>
              <a:t>45 </a:t>
            </a:r>
            <a:r>
              <a:rPr lang="en-US" dirty="0"/>
              <a:t> And I will dwell among the children of Israel, and will be their God. </a:t>
            </a:r>
            <a:br>
              <a:rPr lang="en-US" dirty="0"/>
            </a:br>
            <a:endParaRPr lang="en-US" dirty="0"/>
          </a:p>
          <a:p>
            <a:r>
              <a:rPr lang="en-US" b="1" dirty="0"/>
              <a:t>Leviticus 26:12 (KJV) </a:t>
            </a:r>
            <a:br>
              <a:rPr lang="en-US" dirty="0"/>
            </a:br>
            <a:r>
              <a:rPr lang="en-US" baseline="30000" dirty="0"/>
              <a:t>12 </a:t>
            </a:r>
            <a:r>
              <a:rPr lang="en-US" dirty="0"/>
              <a:t> And I will walk among you, and will be your God, and ye shall be my people. </a:t>
            </a:r>
            <a:br>
              <a:rPr lang="en-US" dirty="0"/>
            </a:br>
            <a:endParaRPr lang="en-US" dirty="0"/>
          </a:p>
          <a:p>
            <a:r>
              <a:rPr lang="en-US" b="1" dirty="0"/>
              <a:t>Ezekiel 37:27 (KJV) </a:t>
            </a:r>
            <a:br>
              <a:rPr lang="en-US" dirty="0"/>
            </a:br>
            <a:r>
              <a:rPr lang="en-US" baseline="30000" dirty="0"/>
              <a:t>27 </a:t>
            </a:r>
            <a:r>
              <a:rPr lang="en-US" dirty="0"/>
              <a:t> My tabernacle also shall be with them: yea, I will be their God, and they shall be my people. </a:t>
            </a:r>
            <a:br>
              <a:rPr lang="en-US" dirty="0"/>
            </a:b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17</a:t>
            </a:fld>
            <a:endParaRPr lang="en-US"/>
          </a:p>
        </p:txBody>
      </p:sp>
    </p:spTree>
    <p:extLst>
      <p:ext uri="{BB962C8B-B14F-4D97-AF65-F5344CB8AC3E}">
        <p14:creationId xmlns:p14="http://schemas.microsoft.com/office/powerpoint/2010/main" val="240807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Strong’s Talking Greek Hebrew Dictionary defines </a:t>
            </a:r>
            <a:r>
              <a:rPr lang="en-US" dirty="0" err="1"/>
              <a:t>liveth</a:t>
            </a:r>
            <a:r>
              <a:rPr lang="en-US" dirty="0"/>
              <a:t> in me as follows: “</a:t>
            </a:r>
            <a:r>
              <a:rPr lang="en-US" dirty="0">
                <a:effectLst/>
              </a:rPr>
              <a:t>a primary verb; to </a:t>
            </a:r>
            <a:r>
              <a:rPr lang="en-US" i="1" dirty="0">
                <a:effectLst/>
              </a:rPr>
              <a:t>live</a:t>
            </a:r>
            <a:r>
              <a:rPr lang="en-US" dirty="0">
                <a:effectLst/>
              </a:rPr>
              <a:t> (literal or figurative) :- life (-time), (a-) live (-</a:t>
            </a:r>
            <a:r>
              <a:rPr lang="en-US" dirty="0" err="1">
                <a:effectLst/>
              </a:rPr>
              <a:t>ly</a:t>
            </a:r>
            <a:r>
              <a:rPr lang="en-US" dirty="0">
                <a:effectLst/>
              </a:rPr>
              <a:t>), quick.;</a:t>
            </a:r>
            <a:r>
              <a:rPr lang="en-US" dirty="0"/>
              <a:t> a primary preposition denoting (fixed) </a:t>
            </a:r>
            <a:r>
              <a:rPr lang="en-US" i="1" dirty="0"/>
              <a:t>position</a:t>
            </a:r>
            <a:r>
              <a:rPr lang="en-US" dirty="0"/>
              <a:t> (in place, time or state), and (by implication) </a:t>
            </a:r>
            <a:r>
              <a:rPr lang="en-US" i="1" dirty="0"/>
              <a:t>instrumentality</a:t>
            </a:r>
            <a:r>
              <a:rPr lang="en-US" dirty="0"/>
              <a:t> (medially or constructively), i.e. a relation of </a:t>
            </a:r>
            <a:r>
              <a:rPr lang="en-US" i="1" dirty="0"/>
              <a:t>rest; </a:t>
            </a:r>
            <a:r>
              <a:rPr lang="en-US" dirty="0"/>
              <a:t>a prolonged form of </a:t>
            </a:r>
            <a:r>
              <a:rPr lang="en-US" sz="1200" u="none" strike="noStrike" kern="1200" dirty="0">
                <a:solidFill>
                  <a:schemeClr val="tx1"/>
                </a:solidFill>
                <a:effectLst/>
                <a:latin typeface="+mn-lt"/>
                <a:ea typeface="+mn-ea"/>
                <a:cs typeface="+mn-cs"/>
                <a:hlinkClick r:id="rId3"/>
              </a:rPr>
              <a:t>&lt;G3427&gt;</a:t>
            </a:r>
            <a:r>
              <a:rPr lang="en-US" dirty="0"/>
              <a:t> (</a:t>
            </a:r>
            <a:r>
              <a:rPr lang="en-US" dirty="0" err="1"/>
              <a:t>moi</a:t>
            </a:r>
            <a:r>
              <a:rPr lang="en-US" dirty="0"/>
              <a:t>); </a:t>
            </a:r>
            <a:r>
              <a:rPr lang="en-US" i="1" dirty="0"/>
              <a:t>to me</a:t>
            </a:r>
            <a:r>
              <a:rPr lang="en-US" dirty="0"/>
              <a:t> :- I, me, mine, my.</a:t>
            </a:r>
            <a:br>
              <a:rPr lang="en-US" dirty="0"/>
            </a:br>
            <a:br>
              <a:rPr lang="en-US" dirty="0"/>
            </a:br>
            <a:endParaRPr lang="en-US" dirty="0">
              <a:effectLst/>
            </a:endParaRPr>
          </a:p>
          <a:p>
            <a:br>
              <a:rPr lang="en-US" dirty="0"/>
            </a:br>
            <a:r>
              <a:rPr lang="en-US" dirty="0"/>
              <a:t>-.</a:t>
            </a:r>
          </a:p>
          <a:p>
            <a:endParaRPr lang="en-US" dirty="0"/>
          </a:p>
          <a:p>
            <a:r>
              <a:rPr lang="en-US" dirty="0"/>
              <a:t>Also take a look at John 15:5</a:t>
            </a:r>
          </a:p>
          <a:p>
            <a:endParaRPr lang="en-US" dirty="0"/>
          </a:p>
          <a:p>
            <a:r>
              <a:rPr lang="en-US" b="1" dirty="0"/>
              <a:t>John 15:4-8 ( KJV ) </a:t>
            </a:r>
            <a:br>
              <a:rPr lang="en-US" dirty="0"/>
            </a:br>
            <a:r>
              <a:rPr lang="en-US" dirty="0"/>
              <a:t>Abide in me, and I in you. As the branch cannot bear fruit of itself, except it abide in the vine; no more can ye, except ye abide in me.  I am the vine, ye </a:t>
            </a:r>
            <a:r>
              <a:rPr lang="en-US" i="1" dirty="0"/>
              <a:t>are</a:t>
            </a:r>
            <a:r>
              <a:rPr lang="en-US" dirty="0"/>
              <a:t> the branches: He that </a:t>
            </a:r>
            <a:r>
              <a:rPr lang="en-US" dirty="0" err="1"/>
              <a:t>abideth</a:t>
            </a:r>
            <a:r>
              <a:rPr lang="en-US" dirty="0"/>
              <a:t> in me, and I in him, the same </a:t>
            </a:r>
            <a:r>
              <a:rPr lang="en-US" dirty="0" err="1"/>
              <a:t>bringeth</a:t>
            </a:r>
            <a:r>
              <a:rPr lang="en-US" dirty="0"/>
              <a:t> forth much fruit: for without me ye can do nothing.  If a man abide not in me, he is cast forth as a branch, and is withered; and men gather them, and cast </a:t>
            </a:r>
            <a:r>
              <a:rPr lang="en-US" i="1" dirty="0"/>
              <a:t>them</a:t>
            </a:r>
            <a:r>
              <a:rPr lang="en-US" dirty="0"/>
              <a:t> into the fire, and they are burned. If ye abide in me, and my words abide in you, ye shall ask what ye will, and it shall be done unto you.  Herein is my Father glorified, that ye bear much fruit; so shall ye be my disciples. </a:t>
            </a:r>
          </a:p>
          <a:p>
            <a:endParaRPr lang="en-US" dirty="0"/>
          </a:p>
          <a:p>
            <a:r>
              <a:rPr lang="en-US" b="1" dirty="0"/>
              <a:t>John 15:5-7 ( YLT ) </a:t>
            </a:r>
            <a:br>
              <a:rPr lang="en-US" dirty="0"/>
            </a:br>
            <a:r>
              <a:rPr lang="en-US" dirty="0"/>
              <a:t>‘I am the vine, ye the branches; he who is remaining in me, and I in him, this one doth bear much fruit, because apart from me ye are not able to do anything; if any one may not remain in me, he was cast forth without as the branch, and was withered, and they gather them, and cast to fire, and they are burned; if ye may remain in me, and my sayings in you may remain, whatever ye may wish ye shall ask, and it shall be done to you.</a:t>
            </a:r>
          </a:p>
          <a:p>
            <a:endParaRPr lang="en-US" dirty="0"/>
          </a:p>
          <a:p>
            <a:r>
              <a:rPr lang="en-US" b="1" dirty="0"/>
              <a:t>John 15:5-8 (ESV) </a:t>
            </a:r>
            <a:br>
              <a:rPr lang="en-US" dirty="0"/>
            </a:br>
            <a:r>
              <a:rPr lang="en-US" baseline="30000" dirty="0"/>
              <a:t>5 </a:t>
            </a:r>
            <a:r>
              <a:rPr lang="en-US" dirty="0"/>
              <a:t> I am the vine; you are the branches. Whoever abides in me and I in him, he it is that bears much fruit, for apart from me you can do nothing. </a:t>
            </a:r>
            <a:r>
              <a:rPr lang="en-US" baseline="30000" dirty="0"/>
              <a:t>6 </a:t>
            </a:r>
            <a:r>
              <a:rPr lang="en-US" dirty="0"/>
              <a:t> If anyone does not abide in me he is thrown away like a branch and withers; and the branches are gathered, thrown into the fire, and burned. </a:t>
            </a:r>
            <a:r>
              <a:rPr lang="en-US" baseline="30000" dirty="0"/>
              <a:t>7 </a:t>
            </a:r>
            <a:r>
              <a:rPr lang="en-US" dirty="0"/>
              <a:t> If you abide in me, and my words abide in you, ask whatever you wish, and it will be done for you. </a:t>
            </a:r>
            <a:r>
              <a:rPr lang="en-US" baseline="30000" dirty="0"/>
              <a:t>8 </a:t>
            </a:r>
            <a:r>
              <a:rPr lang="en-US" dirty="0"/>
              <a:t> By this my Father is glorified, that you bear much fruit and so prove to be my disciples.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20</a:t>
            </a:fld>
            <a:endParaRPr lang="en-US"/>
          </a:p>
        </p:txBody>
      </p:sp>
    </p:spTree>
    <p:extLst>
      <p:ext uri="{BB962C8B-B14F-4D97-AF65-F5344CB8AC3E}">
        <p14:creationId xmlns:p14="http://schemas.microsoft.com/office/powerpoint/2010/main" val="66865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a:t>Acts 2:38 (KJV) </a:t>
            </a:r>
            <a:br>
              <a:rPr lang="en-US" dirty="0"/>
            </a:br>
            <a:r>
              <a:rPr lang="en-US" baseline="30000" dirty="0"/>
              <a:t>38 </a:t>
            </a:r>
            <a:r>
              <a:rPr lang="en-US" dirty="0"/>
              <a:t> Then Peter said unto them, Repent, and be baptized every one of you in the name of Jesus Christ for the remission of sins, and ye shall receive the gift of the Holy Ghost. </a:t>
            </a:r>
            <a:br>
              <a:rPr lang="en-US" dirty="0"/>
            </a:br>
            <a:r>
              <a:rPr lang="en-US" dirty="0"/>
              <a:t>NOTE: There is not a single bit of evidence that any of these 3,000 new converts who received the “gift of the Holy Spirit” performed a single miracle nor do is there any evidence that they ever spoke in tongues.  In fact Phillip was said to be “filled with the Spirit” Acts 6:3-5 along with Stephen.  But there is no evidence at all that Stephen performed any miracle at all and Phillip was recorded as performing miracles only after the apostles laid their hands on him and the other 6 as they were appointed to care for the Grecian widows.  And that was when he was in Samaria.</a:t>
            </a:r>
          </a:p>
          <a:p>
            <a:endParaRPr lang="en-US" b="1" dirty="0"/>
          </a:p>
          <a:p>
            <a:endParaRPr lang="en-US" b="1" dirty="0"/>
          </a:p>
          <a:p>
            <a:endParaRPr lang="en-US" b="1" dirty="0"/>
          </a:p>
          <a:p>
            <a:r>
              <a:rPr lang="en-US" b="1" dirty="0"/>
              <a:t>Romans 8:9-11 (ESV) </a:t>
            </a:r>
            <a:br>
              <a:rPr lang="en-US" dirty="0"/>
            </a:br>
            <a:r>
              <a:rPr lang="en-US" baseline="30000" dirty="0"/>
              <a:t>9 </a:t>
            </a:r>
            <a:r>
              <a:rPr lang="en-US" dirty="0"/>
              <a:t> You, however, are not in the flesh but in the Spirit, if in fact the Spirit of God dwells in you. Anyone who does not have the Spirit of Christ does not belong to him. </a:t>
            </a:r>
            <a:br>
              <a:rPr lang="en-US" dirty="0"/>
            </a:br>
            <a:r>
              <a:rPr lang="en-US" baseline="30000" dirty="0"/>
              <a:t>10 </a:t>
            </a:r>
            <a:r>
              <a:rPr lang="en-US" dirty="0"/>
              <a:t> But if Christ is in you, although the body is dead because of sin, the Spirit is life because of righteousness. </a:t>
            </a:r>
            <a:br>
              <a:rPr lang="en-US" dirty="0"/>
            </a:br>
            <a:r>
              <a:rPr lang="en-US" baseline="30000" dirty="0"/>
              <a:t>11 </a:t>
            </a:r>
            <a:r>
              <a:rPr lang="en-US" dirty="0"/>
              <a:t> If the Spirit of him who raised Jesus from the dead dwells in you, he who raised Christ Jesus from the dead will also give life to your mortal bodies through his Spirit who dwells in you.  </a:t>
            </a:r>
          </a:p>
          <a:p>
            <a:endParaRPr lang="en-US" dirty="0"/>
          </a:p>
          <a:p>
            <a:r>
              <a:rPr lang="en-US" b="1" dirty="0"/>
              <a:t>Romans 8:9-11 ( KJV ) </a:t>
            </a:r>
            <a:br>
              <a:rPr lang="en-US" dirty="0"/>
            </a:br>
            <a:r>
              <a:rPr lang="en-US" dirty="0"/>
              <a:t>But ye are not in the flesh, but in the Spirit, if so be that the Spirit of God dwell in you. Now if any man have not the Spirit of Christ, he is none of his. And if Christ </a:t>
            </a:r>
            <a:r>
              <a:rPr lang="en-US" i="1" dirty="0"/>
              <a:t>be</a:t>
            </a:r>
            <a:r>
              <a:rPr lang="en-US" dirty="0"/>
              <a:t> in you, the body </a:t>
            </a:r>
            <a:r>
              <a:rPr lang="en-US" i="1" dirty="0"/>
              <a:t>is</a:t>
            </a:r>
            <a:r>
              <a:rPr lang="en-US" dirty="0"/>
              <a:t> dead because of sin; but the Spirit </a:t>
            </a:r>
            <a:r>
              <a:rPr lang="en-US" i="1" dirty="0"/>
              <a:t>is</a:t>
            </a:r>
            <a:r>
              <a:rPr lang="en-US" dirty="0"/>
              <a:t> life because of righteousness.  But if the Spirit of him that raised up Jesus from the dead dwell in you, he that raised up Christ from the dead shall also quicken your mortal bodies by his Spirit that </a:t>
            </a:r>
            <a:r>
              <a:rPr lang="en-US" dirty="0" err="1"/>
              <a:t>dwelleth</a:t>
            </a:r>
            <a:r>
              <a:rPr lang="en-US" dirty="0"/>
              <a:t> in you.  </a:t>
            </a:r>
          </a:p>
          <a:p>
            <a:endParaRPr lang="en-US" dirty="0"/>
          </a:p>
          <a:p>
            <a:br>
              <a:rPr lang="en-US" dirty="0"/>
            </a:br>
            <a:r>
              <a:rPr lang="en-US" b="1" dirty="0"/>
              <a:t>Romans 1:10-11 ( KJV ) </a:t>
            </a:r>
            <a:br>
              <a:rPr lang="en-US" dirty="0"/>
            </a:br>
            <a:r>
              <a:rPr lang="en-US" dirty="0"/>
              <a:t>Making request, if by any means now at length I might have a prosperous journey by the will of God to come unto you.  </a:t>
            </a:r>
            <a:br>
              <a:rPr lang="en-US" dirty="0"/>
            </a:br>
            <a:r>
              <a:rPr lang="en-US" dirty="0"/>
              <a:t>For I long to see you, that I may impart unto you some spiritual gift, to the end ye may be established;  </a:t>
            </a:r>
          </a:p>
          <a:p>
            <a:endParaRPr lang="en-US" dirty="0"/>
          </a:p>
          <a:p>
            <a:r>
              <a:rPr lang="en-US" dirty="0"/>
              <a:t>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a:t>Romans 8:9-11 (ESV) </a:t>
            </a:r>
            <a:br>
              <a:rPr lang="en-US" dirty="0"/>
            </a:br>
            <a:r>
              <a:rPr lang="en-US" baseline="30000" dirty="0"/>
              <a:t>9 </a:t>
            </a:r>
            <a:r>
              <a:rPr lang="en-US" dirty="0"/>
              <a:t> You, however, are not in the flesh but in the Spirit, if in fact the Spirit of God dwells in you. Anyone who does not have the Spirit of Christ does not belong to him. </a:t>
            </a:r>
            <a:br>
              <a:rPr lang="en-US" dirty="0"/>
            </a:br>
            <a:r>
              <a:rPr lang="en-US" baseline="30000" dirty="0"/>
              <a:t>10 </a:t>
            </a:r>
            <a:r>
              <a:rPr lang="en-US" dirty="0"/>
              <a:t> But if Christ is in you, although the body is dead because of sin, the Spirit is life because of righteousness. </a:t>
            </a:r>
            <a:br>
              <a:rPr lang="en-US" dirty="0"/>
            </a:br>
            <a:r>
              <a:rPr lang="en-US" baseline="30000" dirty="0"/>
              <a:t>11 </a:t>
            </a:r>
            <a:r>
              <a:rPr lang="en-US" dirty="0"/>
              <a:t> If the Spirit of him who raised Jesus from the dead dwells in you, he who raised Christ Jesus from the dead will also give life to your mortal bodies through his Spirit who dwells in you.  </a:t>
            </a:r>
          </a:p>
          <a:p>
            <a:endParaRPr lang="en-US" dirty="0"/>
          </a:p>
          <a:p>
            <a:r>
              <a:rPr lang="en-US" b="1" dirty="0"/>
              <a:t>Romans 8:9-11 ( KJV ) </a:t>
            </a:r>
            <a:br>
              <a:rPr lang="en-US" dirty="0"/>
            </a:br>
            <a:r>
              <a:rPr lang="en-US" dirty="0"/>
              <a:t>But ye are not in the flesh, but in the Spirit, if so be that the Spirit of God dwell in you. Now if any man have not the Spirit of Christ, he is none of his. And if Christ </a:t>
            </a:r>
            <a:r>
              <a:rPr lang="en-US" i="1" dirty="0"/>
              <a:t>be</a:t>
            </a:r>
            <a:r>
              <a:rPr lang="en-US" dirty="0"/>
              <a:t> in you, the body </a:t>
            </a:r>
            <a:r>
              <a:rPr lang="en-US" i="1" dirty="0"/>
              <a:t>is</a:t>
            </a:r>
            <a:r>
              <a:rPr lang="en-US" dirty="0"/>
              <a:t> dead because of sin; but the Spirit </a:t>
            </a:r>
            <a:r>
              <a:rPr lang="en-US" i="1" dirty="0"/>
              <a:t>is</a:t>
            </a:r>
            <a:r>
              <a:rPr lang="en-US" dirty="0"/>
              <a:t> life because of righteousness.  But if the Spirit of him that raised up Jesus from the dead dwell in you, he that raised up Christ from the dead shall also quicken your mortal bodies by his Spirit that </a:t>
            </a:r>
            <a:r>
              <a:rPr lang="en-US" dirty="0" err="1"/>
              <a:t>dwelleth</a:t>
            </a:r>
            <a:r>
              <a:rPr lang="en-US" dirty="0"/>
              <a:t> in you.  </a:t>
            </a:r>
          </a:p>
          <a:p>
            <a:endParaRPr lang="en-US" dirty="0"/>
          </a:p>
          <a:p>
            <a:br>
              <a:rPr lang="en-US" dirty="0"/>
            </a:br>
            <a:r>
              <a:rPr lang="en-US" b="1" dirty="0"/>
              <a:t>Romans 1:10-11 ( KJV ) </a:t>
            </a:r>
            <a:br>
              <a:rPr lang="en-US" dirty="0"/>
            </a:br>
            <a:r>
              <a:rPr lang="en-US" dirty="0"/>
              <a:t>Making request, if by any means now at length I might have a prosperous journey by the will of God to come unto you.  </a:t>
            </a:r>
            <a:br>
              <a:rPr lang="en-US" dirty="0"/>
            </a:br>
            <a:r>
              <a:rPr lang="en-US" dirty="0"/>
              <a:t>For I long to see you, that I may impart unto you some spiritual gift, to the end ye may be established;  </a:t>
            </a:r>
          </a:p>
          <a:p>
            <a:endParaRPr lang="en-US" dirty="0"/>
          </a:p>
          <a:p>
            <a:r>
              <a:rPr lang="en-US" dirty="0"/>
              <a:t>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22</a:t>
            </a:fld>
            <a:endParaRPr lang="en-US"/>
          </a:p>
        </p:txBody>
      </p:sp>
    </p:spTree>
    <p:extLst>
      <p:ext uri="{BB962C8B-B14F-4D97-AF65-F5344CB8AC3E}">
        <p14:creationId xmlns:p14="http://schemas.microsoft.com/office/powerpoint/2010/main" val="2440296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b="0" dirty="0">
                <a:effectLst/>
              </a:rPr>
              <a:t>Dwell</a:t>
            </a:r>
          </a:p>
          <a:p>
            <a:endParaRPr lang="en-US" b="1" dirty="0">
              <a:effectLst/>
            </a:endParaRPr>
          </a:p>
          <a:p>
            <a:r>
              <a:rPr lang="en-US" b="1" dirty="0">
                <a:effectLst/>
              </a:rPr>
              <a:t>Matthew 12:45 (KJV) </a:t>
            </a:r>
            <a:br>
              <a:rPr lang="en-US" dirty="0">
                <a:effectLst/>
              </a:rPr>
            </a:br>
            <a:r>
              <a:rPr lang="en-US" baseline="30000" dirty="0">
                <a:effectLst/>
              </a:rPr>
              <a:t>45 </a:t>
            </a:r>
            <a:r>
              <a:rPr lang="en-US" dirty="0">
                <a:effectLst/>
              </a:rPr>
              <a:t> Then </a:t>
            </a:r>
            <a:r>
              <a:rPr lang="en-US" dirty="0" err="1">
                <a:effectLst/>
              </a:rPr>
              <a:t>goeth</a:t>
            </a:r>
            <a:r>
              <a:rPr lang="en-US" dirty="0">
                <a:effectLst/>
              </a:rPr>
              <a:t> he, and taketh with himself seven other spirits more wicked than himself, and they enter in and dwell there: and the last </a:t>
            </a:r>
            <a:r>
              <a:rPr lang="en-US" i="1" dirty="0">
                <a:effectLst/>
              </a:rPr>
              <a:t>state</a:t>
            </a:r>
            <a:r>
              <a:rPr lang="en-US" dirty="0">
                <a:effectLst/>
              </a:rPr>
              <a:t> of that man is worse than the first. Even so shall it be also unto this wicked generation. </a:t>
            </a:r>
            <a:br>
              <a:rPr lang="en-US" dirty="0">
                <a:effectLst/>
              </a:rPr>
            </a:br>
            <a:endParaRPr lang="en-US" dirty="0">
              <a:effectLst/>
            </a:endParaRPr>
          </a:p>
          <a:p>
            <a:r>
              <a:rPr lang="en-US" b="1" dirty="0">
                <a:effectLst/>
              </a:rPr>
              <a:t>Luke 11:26 (KJV) </a:t>
            </a:r>
            <a:br>
              <a:rPr lang="en-US" dirty="0">
                <a:effectLst/>
              </a:rPr>
            </a:br>
            <a:r>
              <a:rPr lang="en-US" baseline="30000" dirty="0">
                <a:effectLst/>
              </a:rPr>
              <a:t>26 </a:t>
            </a:r>
            <a:r>
              <a:rPr lang="en-US" dirty="0">
                <a:effectLst/>
              </a:rPr>
              <a:t> Then </a:t>
            </a:r>
            <a:r>
              <a:rPr lang="en-US" dirty="0" err="1">
                <a:effectLst/>
              </a:rPr>
              <a:t>goeth</a:t>
            </a:r>
            <a:r>
              <a:rPr lang="en-US" dirty="0">
                <a:effectLst/>
              </a:rPr>
              <a:t> he, and taketh </a:t>
            </a:r>
            <a:r>
              <a:rPr lang="en-US" i="1" dirty="0">
                <a:effectLst/>
              </a:rPr>
              <a:t>to him</a:t>
            </a:r>
            <a:r>
              <a:rPr lang="en-US" dirty="0">
                <a:effectLst/>
              </a:rPr>
              <a:t> seven other spirits more wicked than himself; and they enter in, and dwell there: and the last </a:t>
            </a:r>
            <a:r>
              <a:rPr lang="en-US" i="1" dirty="0">
                <a:effectLst/>
              </a:rPr>
              <a:t>state</a:t>
            </a:r>
            <a:r>
              <a:rPr lang="en-US" dirty="0">
                <a:effectLst/>
              </a:rPr>
              <a:t> of that man is worse than the first. </a:t>
            </a:r>
            <a:br>
              <a:rPr lang="en-US" dirty="0">
                <a:effectLst/>
              </a:rPr>
            </a:br>
            <a:r>
              <a:rPr lang="en-US" b="1" dirty="0">
                <a:effectLst/>
              </a:rPr>
              <a:t>Luke 21:35 (KJV) </a:t>
            </a:r>
            <a:br>
              <a:rPr lang="en-US" dirty="0">
                <a:effectLst/>
              </a:rPr>
            </a:br>
            <a:r>
              <a:rPr lang="en-US" baseline="30000" dirty="0">
                <a:effectLst/>
              </a:rPr>
              <a:t>35 </a:t>
            </a:r>
            <a:r>
              <a:rPr lang="en-US" dirty="0">
                <a:effectLst/>
              </a:rPr>
              <a:t> For as a snare shall it come on all them that dwell on the face of the whole earth. </a:t>
            </a:r>
            <a:br>
              <a:rPr lang="en-US" dirty="0">
                <a:effectLst/>
              </a:rPr>
            </a:br>
            <a:endParaRPr lang="en-US" dirty="0">
              <a:effectLst/>
            </a:endParaRPr>
          </a:p>
          <a:p>
            <a:r>
              <a:rPr lang="en-US" b="1" dirty="0">
                <a:effectLst/>
              </a:rPr>
              <a:t>Acts 1:20 (KJV) </a:t>
            </a:r>
            <a:br>
              <a:rPr lang="en-US" dirty="0">
                <a:effectLst/>
              </a:rPr>
            </a:br>
            <a:r>
              <a:rPr lang="en-US" baseline="30000" dirty="0">
                <a:effectLst/>
              </a:rPr>
              <a:t>20 </a:t>
            </a:r>
            <a:r>
              <a:rPr lang="en-US" dirty="0">
                <a:effectLst/>
              </a:rPr>
              <a:t> For it is written in the book of Psalms, Let his habitation be desolate, and let no man dwell therein: and his </a:t>
            </a:r>
            <a:r>
              <a:rPr lang="en-US" dirty="0" err="1">
                <a:effectLst/>
              </a:rPr>
              <a:t>bishoprick</a:t>
            </a:r>
            <a:r>
              <a:rPr lang="en-US" dirty="0">
                <a:effectLst/>
              </a:rPr>
              <a:t> let another take. </a:t>
            </a:r>
            <a:br>
              <a:rPr lang="en-US" dirty="0">
                <a:effectLst/>
              </a:rPr>
            </a:br>
            <a:endParaRPr lang="en-US" dirty="0">
              <a:effectLst/>
            </a:endParaRPr>
          </a:p>
          <a:p>
            <a:r>
              <a:rPr lang="en-US" b="1" dirty="0">
                <a:effectLst/>
              </a:rPr>
              <a:t>Acts 2:14 (KJV) </a:t>
            </a:r>
            <a:br>
              <a:rPr lang="en-US" dirty="0">
                <a:effectLst/>
              </a:rPr>
            </a:br>
            <a:r>
              <a:rPr lang="en-US" baseline="30000" dirty="0">
                <a:effectLst/>
              </a:rPr>
              <a:t>14 </a:t>
            </a:r>
            <a:r>
              <a:rPr lang="en-US" dirty="0">
                <a:effectLst/>
              </a:rPr>
              <a:t> But Peter, standing up with the eleven, lifted up his voice, and said unto them, Ye men of Judaea, and all </a:t>
            </a:r>
            <a:r>
              <a:rPr lang="en-US" i="1" dirty="0">
                <a:effectLst/>
              </a:rPr>
              <a:t>ye</a:t>
            </a:r>
            <a:r>
              <a:rPr lang="en-US" dirty="0">
                <a:effectLst/>
              </a:rPr>
              <a:t> that dwell at Jerusalem, be this known unto you, and hearken to my words: </a:t>
            </a:r>
            <a:br>
              <a:rPr lang="en-US" dirty="0">
                <a:effectLst/>
              </a:rPr>
            </a:br>
            <a:r>
              <a:rPr lang="en-US" b="1" dirty="0">
                <a:effectLst/>
              </a:rPr>
              <a:t>Acts 4:16 (KJV) </a:t>
            </a:r>
            <a:br>
              <a:rPr lang="en-US" dirty="0">
                <a:effectLst/>
              </a:rPr>
            </a:br>
            <a:r>
              <a:rPr lang="en-US" baseline="30000" dirty="0">
                <a:effectLst/>
              </a:rPr>
              <a:t>16 </a:t>
            </a:r>
            <a:r>
              <a:rPr lang="en-US" dirty="0">
                <a:effectLst/>
              </a:rPr>
              <a:t> Saying, What shall we do to these men? for that indeed a notable miracle hath been done by them </a:t>
            </a:r>
            <a:r>
              <a:rPr lang="en-US" i="1" dirty="0">
                <a:effectLst/>
              </a:rPr>
              <a:t>is</a:t>
            </a:r>
            <a:r>
              <a:rPr lang="en-US" dirty="0">
                <a:effectLst/>
              </a:rPr>
              <a:t> manifest to all them that dwell in Jerusalem; and we cannot deny </a:t>
            </a:r>
            <a:r>
              <a:rPr lang="en-US" i="1" dirty="0">
                <a:effectLst/>
              </a:rPr>
              <a:t>it</a:t>
            </a:r>
            <a:r>
              <a:rPr lang="en-US" dirty="0">
                <a:effectLst/>
              </a:rPr>
              <a:t>. </a:t>
            </a:r>
            <a:br>
              <a:rPr lang="en-US" dirty="0">
                <a:effectLst/>
              </a:rPr>
            </a:br>
            <a:endParaRPr lang="en-US" dirty="0">
              <a:effectLst/>
            </a:endParaRPr>
          </a:p>
          <a:p>
            <a:r>
              <a:rPr lang="en-US" b="1" dirty="0">
                <a:effectLst/>
              </a:rPr>
              <a:t>Acts 7:4 (KJV) </a:t>
            </a:r>
            <a:br>
              <a:rPr lang="en-US" dirty="0">
                <a:effectLst/>
              </a:rPr>
            </a:br>
            <a:r>
              <a:rPr lang="en-US" baseline="30000" dirty="0">
                <a:effectLst/>
              </a:rPr>
              <a:t>4 </a:t>
            </a:r>
            <a:r>
              <a:rPr lang="en-US" dirty="0">
                <a:effectLst/>
              </a:rPr>
              <a:t> Then came he out of the land of the </a:t>
            </a:r>
            <a:r>
              <a:rPr lang="en-US" dirty="0" err="1">
                <a:effectLst/>
              </a:rPr>
              <a:t>Chaldaeans</a:t>
            </a:r>
            <a:r>
              <a:rPr lang="en-US" dirty="0">
                <a:effectLst/>
              </a:rPr>
              <a:t>, and dwelt in </a:t>
            </a:r>
            <a:r>
              <a:rPr lang="en-US" dirty="0" err="1">
                <a:effectLst/>
              </a:rPr>
              <a:t>Charran</a:t>
            </a:r>
            <a:r>
              <a:rPr lang="en-US" dirty="0">
                <a:effectLst/>
              </a:rPr>
              <a:t>: and from thence, when his father was dead, he removed him into this land, wherein ye now dwell. </a:t>
            </a:r>
            <a:br>
              <a:rPr lang="en-US" dirty="0">
                <a:effectLst/>
              </a:rPr>
            </a:br>
            <a:endParaRPr lang="en-US" dirty="0">
              <a:effectLst/>
            </a:endParaRPr>
          </a:p>
          <a:p>
            <a:r>
              <a:rPr lang="en-US" b="1" dirty="0">
                <a:effectLst/>
              </a:rPr>
              <a:t>Acts 13:27 (KJV) </a:t>
            </a:r>
            <a:br>
              <a:rPr lang="en-US" dirty="0">
                <a:effectLst/>
              </a:rPr>
            </a:br>
            <a:r>
              <a:rPr lang="en-US" baseline="30000" dirty="0">
                <a:effectLst/>
              </a:rPr>
              <a:t>27 </a:t>
            </a:r>
            <a:r>
              <a:rPr lang="en-US" dirty="0">
                <a:effectLst/>
              </a:rPr>
              <a:t> For they that dwell at Jerusalem, and their rulers, because they knew him not, nor yet the voices of the prophets which are read every sabbath day, they have fulfilled </a:t>
            </a:r>
            <a:r>
              <a:rPr lang="en-US" i="1" dirty="0">
                <a:effectLst/>
              </a:rPr>
              <a:t>them</a:t>
            </a:r>
            <a:r>
              <a:rPr lang="en-US" dirty="0">
                <a:effectLst/>
              </a:rPr>
              <a:t> in condemning </a:t>
            </a:r>
            <a:r>
              <a:rPr lang="en-US" i="1" dirty="0">
                <a:effectLst/>
              </a:rPr>
              <a:t>him</a:t>
            </a:r>
            <a:r>
              <a:rPr lang="en-US" dirty="0">
                <a:effectLst/>
              </a:rPr>
              <a:t>. </a:t>
            </a:r>
            <a:br>
              <a:rPr lang="en-US" dirty="0">
                <a:effectLst/>
              </a:rPr>
            </a:br>
            <a:endParaRPr lang="en-US" dirty="0">
              <a:effectLst/>
            </a:endParaRPr>
          </a:p>
          <a:p>
            <a:r>
              <a:rPr lang="en-US" b="1" dirty="0">
                <a:effectLst/>
              </a:rPr>
              <a:t>Acts 17:26 (KJV) </a:t>
            </a:r>
            <a:br>
              <a:rPr lang="en-US" dirty="0">
                <a:effectLst/>
              </a:rPr>
            </a:br>
            <a:r>
              <a:rPr lang="en-US" baseline="30000" dirty="0">
                <a:effectLst/>
              </a:rPr>
              <a:t>26 </a:t>
            </a:r>
            <a:r>
              <a:rPr lang="en-US" dirty="0">
                <a:effectLst/>
              </a:rPr>
              <a:t> And hath made of one blood all nations of men for to dwell on all the face of the earth, and hath determined the times before appointed, and the bounds of their habitation; </a:t>
            </a:r>
            <a:br>
              <a:rPr lang="en-US" dirty="0">
                <a:effectLst/>
              </a:rPr>
            </a:br>
            <a:endParaRPr lang="en-US" dirty="0">
              <a:effectLst/>
            </a:endParaRPr>
          </a:p>
          <a:p>
            <a:r>
              <a:rPr lang="en-US" b="1" dirty="0">
                <a:effectLst/>
              </a:rPr>
              <a:t>Acts 28:16 (KJV) </a:t>
            </a:r>
            <a:br>
              <a:rPr lang="en-US" dirty="0">
                <a:effectLst/>
              </a:rPr>
            </a:br>
            <a:r>
              <a:rPr lang="en-US" baseline="30000" dirty="0">
                <a:effectLst/>
              </a:rPr>
              <a:t>16 </a:t>
            </a:r>
            <a:r>
              <a:rPr lang="en-US" dirty="0">
                <a:effectLst/>
              </a:rPr>
              <a:t> And when we came to Rome, the centurion delivered the prisoners to the captain of the guard: but Paul was suffered to dwell by himself with a soldier that kept him. </a:t>
            </a:r>
            <a:br>
              <a:rPr lang="en-US" dirty="0">
                <a:effectLst/>
              </a:rPr>
            </a:br>
            <a:endParaRPr lang="en-US" dirty="0">
              <a:effectLst/>
            </a:endParaRPr>
          </a:p>
          <a:p>
            <a:r>
              <a:rPr lang="en-US" b="1" dirty="0">
                <a:effectLst/>
              </a:rPr>
              <a:t>Romans 8:9 (KJV) </a:t>
            </a:r>
            <a:br>
              <a:rPr lang="en-US" dirty="0">
                <a:effectLst/>
              </a:rPr>
            </a:br>
            <a:r>
              <a:rPr lang="en-US" baseline="30000" dirty="0">
                <a:effectLst/>
              </a:rPr>
              <a:t>9 </a:t>
            </a:r>
            <a:r>
              <a:rPr lang="en-US" dirty="0">
                <a:effectLst/>
              </a:rPr>
              <a:t> But ye are not in the flesh, but in the Spirit, if so be that the Spirit of God dwell in you. Now if any man have not the Spirit of Christ, he is none of his. </a:t>
            </a:r>
            <a:br>
              <a:rPr lang="en-US" dirty="0">
                <a:effectLst/>
              </a:rPr>
            </a:br>
            <a:r>
              <a:rPr lang="en-US" b="1" dirty="0">
                <a:effectLst/>
              </a:rPr>
              <a:t>Romans 8:11 (KJV) </a:t>
            </a:r>
            <a:br>
              <a:rPr lang="en-US" dirty="0">
                <a:effectLst/>
              </a:rPr>
            </a:br>
            <a:r>
              <a:rPr lang="en-US" baseline="30000" dirty="0">
                <a:effectLst/>
              </a:rPr>
              <a:t>11 </a:t>
            </a:r>
            <a:r>
              <a:rPr lang="en-US" dirty="0">
                <a:effectLst/>
              </a:rPr>
              <a:t> But if the Spirit of him that raised up Jesus from the dead dwell in you, he that raised up Christ from the dead shall also quicken your mortal bodies by his Spirit that dwelleth in you. </a:t>
            </a:r>
            <a:br>
              <a:rPr lang="en-US" dirty="0">
                <a:effectLst/>
              </a:rPr>
            </a:br>
            <a:endParaRPr lang="en-US" dirty="0">
              <a:effectLst/>
            </a:endParaRPr>
          </a:p>
          <a:p>
            <a:r>
              <a:rPr lang="en-US" b="1" dirty="0">
                <a:effectLst/>
              </a:rPr>
              <a:t>1 Corinthians 7:12 (KJV) </a:t>
            </a:r>
            <a:br>
              <a:rPr lang="en-US" dirty="0">
                <a:effectLst/>
              </a:rPr>
            </a:br>
            <a:r>
              <a:rPr lang="en-US" baseline="30000" dirty="0">
                <a:effectLst/>
              </a:rPr>
              <a:t>12 </a:t>
            </a:r>
            <a:r>
              <a:rPr lang="en-US" dirty="0">
                <a:effectLst/>
              </a:rPr>
              <a:t> But to the rest speak I, not the Lord: If any brother hath a wife that believeth not, and she be pleased to dwell with him, let him not put her away. </a:t>
            </a:r>
            <a:br>
              <a:rPr lang="en-US" dirty="0">
                <a:effectLst/>
              </a:rPr>
            </a:br>
            <a:endParaRPr lang="en-US" dirty="0">
              <a:effectLst/>
            </a:endParaRPr>
          </a:p>
          <a:p>
            <a:r>
              <a:rPr lang="en-US" b="1" dirty="0">
                <a:effectLst/>
              </a:rPr>
              <a:t>1 Corinthians 7:13 (KJV) </a:t>
            </a:r>
            <a:br>
              <a:rPr lang="en-US" dirty="0">
                <a:effectLst/>
              </a:rPr>
            </a:br>
            <a:r>
              <a:rPr lang="en-US" baseline="30000" dirty="0">
                <a:effectLst/>
              </a:rPr>
              <a:t>13 </a:t>
            </a:r>
            <a:r>
              <a:rPr lang="en-US" dirty="0">
                <a:effectLst/>
              </a:rPr>
              <a:t> And the woman which hath an husband that believeth not, and if he be pleased to dwell with her, let her not leave him. </a:t>
            </a:r>
            <a:br>
              <a:rPr lang="en-US" dirty="0">
                <a:effectLst/>
              </a:rPr>
            </a:br>
            <a:endParaRPr lang="en-US" dirty="0">
              <a:effectLst/>
            </a:endParaRPr>
          </a:p>
          <a:p>
            <a:r>
              <a:rPr lang="en-US" b="1" dirty="0">
                <a:effectLst/>
              </a:rPr>
              <a:t>2 Corinthians 6:16 (KJV) </a:t>
            </a:r>
            <a:br>
              <a:rPr lang="en-US" dirty="0">
                <a:effectLst/>
              </a:rPr>
            </a:br>
            <a:r>
              <a:rPr lang="en-US" baseline="30000" dirty="0">
                <a:effectLst/>
              </a:rPr>
              <a:t>16 </a:t>
            </a:r>
            <a:r>
              <a:rPr lang="en-US" dirty="0">
                <a:effectLst/>
              </a:rPr>
              <a:t> And what agreement hath the temple of God with idols? for ye are the temple of the living God; as God hath said, I will dwell in them, and walk in </a:t>
            </a:r>
            <a:r>
              <a:rPr lang="en-US" i="1" dirty="0">
                <a:effectLst/>
              </a:rPr>
              <a:t>them</a:t>
            </a:r>
            <a:r>
              <a:rPr lang="en-US" dirty="0">
                <a:effectLst/>
              </a:rPr>
              <a:t>; and I will be their God, and they shall be my people. </a:t>
            </a:r>
            <a:br>
              <a:rPr lang="en-US" dirty="0">
                <a:effectLst/>
              </a:rPr>
            </a:br>
            <a:endParaRPr lang="en-US" dirty="0">
              <a:effectLst/>
            </a:endParaRPr>
          </a:p>
          <a:p>
            <a:r>
              <a:rPr lang="en-US" b="1" dirty="0">
                <a:effectLst/>
              </a:rPr>
              <a:t>Ephesians 3:17 (KJV) </a:t>
            </a:r>
            <a:br>
              <a:rPr lang="en-US" dirty="0">
                <a:effectLst/>
              </a:rPr>
            </a:br>
            <a:r>
              <a:rPr lang="en-US" baseline="30000" dirty="0">
                <a:effectLst/>
              </a:rPr>
              <a:t>17 </a:t>
            </a:r>
            <a:r>
              <a:rPr lang="en-US" dirty="0">
                <a:effectLst/>
              </a:rPr>
              <a:t> That Christ may dwell in your hearts by faith; that ye, being rooted and grounded in love, </a:t>
            </a:r>
            <a:br>
              <a:rPr lang="en-US" dirty="0">
                <a:effectLst/>
              </a:rPr>
            </a:br>
            <a:endParaRPr lang="en-US" dirty="0">
              <a:effectLst/>
            </a:endParaRPr>
          </a:p>
          <a:p>
            <a:r>
              <a:rPr lang="en-US" b="1" dirty="0">
                <a:effectLst/>
              </a:rPr>
              <a:t>Colossians 1:19 (KJV) </a:t>
            </a:r>
            <a:br>
              <a:rPr lang="en-US" dirty="0">
                <a:effectLst/>
              </a:rPr>
            </a:br>
            <a:r>
              <a:rPr lang="en-US" baseline="30000" dirty="0">
                <a:effectLst/>
              </a:rPr>
              <a:t>19 </a:t>
            </a:r>
            <a:r>
              <a:rPr lang="en-US" dirty="0">
                <a:effectLst/>
              </a:rPr>
              <a:t> For it pleased </a:t>
            </a:r>
            <a:r>
              <a:rPr lang="en-US" i="1" dirty="0">
                <a:effectLst/>
              </a:rPr>
              <a:t>the Father</a:t>
            </a:r>
            <a:r>
              <a:rPr lang="en-US" dirty="0">
                <a:effectLst/>
              </a:rPr>
              <a:t> that in him should all fulness dwell; </a:t>
            </a:r>
            <a:br>
              <a:rPr lang="en-US" dirty="0">
                <a:effectLst/>
              </a:rPr>
            </a:br>
            <a:endParaRPr lang="en-US" dirty="0">
              <a:effectLst/>
            </a:endParaRPr>
          </a:p>
          <a:p>
            <a:r>
              <a:rPr lang="en-US" b="1" dirty="0">
                <a:effectLst/>
              </a:rPr>
              <a:t>Colossians 3:16 (KJV) </a:t>
            </a:r>
            <a:br>
              <a:rPr lang="en-US" dirty="0">
                <a:effectLst/>
              </a:rPr>
            </a:br>
            <a:r>
              <a:rPr lang="en-US" baseline="30000" dirty="0">
                <a:effectLst/>
              </a:rPr>
              <a:t>16 </a:t>
            </a:r>
            <a:r>
              <a:rPr lang="en-US" dirty="0">
                <a:effectLst/>
              </a:rPr>
              <a:t> Let the word of Christ dwell in you richly in all wisdom; teaching and admonishing one another in psalms and hymns and spiritual songs, singing with grace in your hearts to the Lord. </a:t>
            </a:r>
            <a:br>
              <a:rPr lang="en-US" dirty="0">
                <a:effectLst/>
              </a:rPr>
            </a:br>
            <a:endParaRPr lang="en-US" dirty="0">
              <a:effectLst/>
            </a:endParaRPr>
          </a:p>
          <a:p>
            <a:r>
              <a:rPr lang="en-US" b="1" dirty="0">
                <a:effectLst/>
              </a:rPr>
              <a:t>1 Peter 3:7 (KJV) </a:t>
            </a:r>
            <a:br>
              <a:rPr lang="en-US" dirty="0">
                <a:effectLst/>
              </a:rPr>
            </a:br>
            <a:r>
              <a:rPr lang="en-US" baseline="30000" dirty="0">
                <a:effectLst/>
              </a:rPr>
              <a:t>7 </a:t>
            </a:r>
            <a:r>
              <a:rPr lang="en-US" dirty="0">
                <a:effectLst/>
              </a:rPr>
              <a:t> Likewise, ye husbands, dwell with </a:t>
            </a:r>
            <a:r>
              <a:rPr lang="en-US" i="1" dirty="0">
                <a:effectLst/>
              </a:rPr>
              <a:t>them</a:t>
            </a:r>
            <a:r>
              <a:rPr lang="en-US" dirty="0">
                <a:effectLst/>
              </a:rPr>
              <a:t> according to knowledge, giving </a:t>
            </a:r>
            <a:r>
              <a:rPr lang="en-US" dirty="0" err="1">
                <a:effectLst/>
              </a:rPr>
              <a:t>honour</a:t>
            </a:r>
            <a:r>
              <a:rPr lang="en-US" dirty="0">
                <a:effectLst/>
              </a:rPr>
              <a:t> unto the wife, as unto the weaker vessel, and as being heirs together of the grace of life; that your prayers be not hindered. </a:t>
            </a:r>
            <a:br>
              <a:rPr lang="en-US" dirty="0">
                <a:effectLst/>
              </a:rPr>
            </a:br>
            <a:endParaRPr lang="en-US" dirty="0">
              <a:effectLst/>
            </a:endParaRPr>
          </a:p>
          <a:p>
            <a:r>
              <a:rPr lang="en-US" b="1" dirty="0">
                <a:effectLst/>
              </a:rPr>
              <a:t>1 John 4:13 (KJV) </a:t>
            </a:r>
            <a:br>
              <a:rPr lang="en-US" dirty="0">
                <a:effectLst/>
              </a:rPr>
            </a:br>
            <a:r>
              <a:rPr lang="en-US" baseline="30000" dirty="0">
                <a:effectLst/>
              </a:rPr>
              <a:t>13 </a:t>
            </a:r>
            <a:r>
              <a:rPr lang="en-US" dirty="0">
                <a:effectLst/>
              </a:rPr>
              <a:t> Hereby know we that we dwell in him, and he in us, because he hath given us of his Spirit. </a:t>
            </a:r>
            <a:br>
              <a:rPr lang="en-US" dirty="0">
                <a:effectLst/>
              </a:rPr>
            </a:br>
            <a:r>
              <a:rPr lang="en-US" b="1" dirty="0">
                <a:effectLst/>
              </a:rPr>
              <a:t>Revelation 3:10 (KJV) </a:t>
            </a:r>
            <a:br>
              <a:rPr lang="en-US" dirty="0">
                <a:effectLst/>
              </a:rPr>
            </a:br>
            <a:r>
              <a:rPr lang="en-US" baseline="30000" dirty="0">
                <a:effectLst/>
              </a:rPr>
              <a:t>10 </a:t>
            </a:r>
            <a:r>
              <a:rPr lang="en-US" dirty="0">
                <a:effectLst/>
              </a:rPr>
              <a:t> Because thou hast kept the word of my patience, I also will keep thee from the hour of temptation, which shall come upon all the world, to try them that dwell upon the earth. </a:t>
            </a:r>
            <a:br>
              <a:rPr lang="en-US" dirty="0">
                <a:effectLst/>
              </a:rPr>
            </a:br>
            <a:endParaRPr lang="en-US" dirty="0">
              <a:effectLst/>
            </a:endParaRPr>
          </a:p>
          <a:p>
            <a:r>
              <a:rPr lang="en-US" b="1" dirty="0">
                <a:effectLst/>
              </a:rPr>
              <a:t>Revelation 6:10 (KJV) </a:t>
            </a:r>
            <a:br>
              <a:rPr lang="en-US" dirty="0">
                <a:effectLst/>
              </a:rPr>
            </a:br>
            <a:r>
              <a:rPr lang="en-US" baseline="30000" dirty="0">
                <a:effectLst/>
              </a:rPr>
              <a:t>10 </a:t>
            </a:r>
            <a:r>
              <a:rPr lang="en-US" dirty="0">
                <a:effectLst/>
              </a:rPr>
              <a:t> And they cried with a loud voice, saying, How long, O Lord, holy and true, dost thou not judge and avenge our blood on them that dwell on the earth? </a:t>
            </a:r>
            <a:br>
              <a:rPr lang="en-US" dirty="0">
                <a:effectLst/>
              </a:rPr>
            </a:br>
            <a:endParaRPr lang="en-US" dirty="0">
              <a:effectLst/>
            </a:endParaRPr>
          </a:p>
          <a:p>
            <a:r>
              <a:rPr lang="en-US" b="1" dirty="0">
                <a:effectLst/>
              </a:rPr>
              <a:t>Revelation 7:15 (KJV) </a:t>
            </a:r>
            <a:br>
              <a:rPr lang="en-US" dirty="0">
                <a:effectLst/>
              </a:rPr>
            </a:br>
            <a:r>
              <a:rPr lang="en-US" baseline="30000" dirty="0">
                <a:effectLst/>
              </a:rPr>
              <a:t>15 </a:t>
            </a:r>
            <a:r>
              <a:rPr lang="en-US" dirty="0">
                <a:effectLst/>
              </a:rPr>
              <a:t> Therefore are they before the throne of God, and serve him day and night in his temple: and he that </a:t>
            </a:r>
            <a:r>
              <a:rPr lang="en-US" dirty="0" err="1">
                <a:effectLst/>
              </a:rPr>
              <a:t>sitteth</a:t>
            </a:r>
            <a:r>
              <a:rPr lang="en-US" dirty="0">
                <a:effectLst/>
              </a:rPr>
              <a:t> on the throne shall dwell among them. </a:t>
            </a:r>
            <a:br>
              <a:rPr lang="en-US" dirty="0">
                <a:effectLst/>
              </a:rPr>
            </a:br>
            <a:endParaRPr lang="en-US" dirty="0">
              <a:effectLst/>
            </a:endParaRPr>
          </a:p>
          <a:p>
            <a:r>
              <a:rPr lang="en-US" b="1" dirty="0">
                <a:effectLst/>
              </a:rPr>
              <a:t>Revelation 11:10 (KJV) </a:t>
            </a:r>
            <a:br>
              <a:rPr lang="en-US" dirty="0">
                <a:effectLst/>
              </a:rPr>
            </a:br>
            <a:r>
              <a:rPr lang="en-US" baseline="30000" dirty="0">
                <a:effectLst/>
              </a:rPr>
              <a:t>10 </a:t>
            </a:r>
            <a:r>
              <a:rPr lang="en-US" dirty="0">
                <a:effectLst/>
              </a:rPr>
              <a:t> And they that dwell upon the earth shall rejoice over them, and make merry, and shall send gifts one to another; because these two prophets tormented them that dwelt on the earth. </a:t>
            </a:r>
            <a:br>
              <a:rPr lang="en-US" dirty="0">
                <a:effectLst/>
              </a:rPr>
            </a:br>
            <a:endParaRPr lang="en-US" dirty="0">
              <a:effectLst/>
            </a:endParaRPr>
          </a:p>
          <a:p>
            <a:r>
              <a:rPr lang="en-US" b="1" dirty="0">
                <a:effectLst/>
              </a:rPr>
              <a:t>Revelation 12:12 (KJV) </a:t>
            </a:r>
            <a:br>
              <a:rPr lang="en-US" dirty="0">
                <a:effectLst/>
              </a:rPr>
            </a:br>
            <a:r>
              <a:rPr lang="en-US" baseline="30000" dirty="0">
                <a:effectLst/>
              </a:rPr>
              <a:t>12 </a:t>
            </a:r>
            <a:r>
              <a:rPr lang="en-US" dirty="0">
                <a:effectLst/>
              </a:rPr>
              <a:t> Therefore rejoice, </a:t>
            </a:r>
            <a:r>
              <a:rPr lang="en-US" i="1" dirty="0">
                <a:effectLst/>
              </a:rPr>
              <a:t>ye</a:t>
            </a:r>
            <a:r>
              <a:rPr lang="en-US" dirty="0">
                <a:effectLst/>
              </a:rPr>
              <a:t> heavens, and ye that dwell in them. Woe to the </a:t>
            </a:r>
            <a:r>
              <a:rPr lang="en-US" dirty="0" err="1">
                <a:effectLst/>
              </a:rPr>
              <a:t>inhabiters</a:t>
            </a:r>
            <a:r>
              <a:rPr lang="en-US" dirty="0">
                <a:effectLst/>
              </a:rPr>
              <a:t> of the earth and of the sea! for the devil is come down unto you, having great wrath, because he </a:t>
            </a:r>
            <a:r>
              <a:rPr lang="en-US" dirty="0" err="1">
                <a:effectLst/>
              </a:rPr>
              <a:t>knoweth</a:t>
            </a:r>
            <a:r>
              <a:rPr lang="en-US" dirty="0">
                <a:effectLst/>
              </a:rPr>
              <a:t> that he hath but a short time. </a:t>
            </a:r>
            <a:br>
              <a:rPr lang="en-US" dirty="0">
                <a:effectLst/>
              </a:rPr>
            </a:br>
            <a:endParaRPr lang="en-US" dirty="0">
              <a:effectLst/>
            </a:endParaRPr>
          </a:p>
          <a:p>
            <a:r>
              <a:rPr lang="en-US" b="1" dirty="0">
                <a:effectLst/>
              </a:rPr>
              <a:t>Revelation 13:6 (KJV) </a:t>
            </a:r>
            <a:br>
              <a:rPr lang="en-US" dirty="0">
                <a:effectLst/>
              </a:rPr>
            </a:br>
            <a:r>
              <a:rPr lang="en-US" baseline="30000" dirty="0">
                <a:effectLst/>
              </a:rPr>
              <a:t>6 </a:t>
            </a:r>
            <a:r>
              <a:rPr lang="en-US" dirty="0">
                <a:effectLst/>
              </a:rPr>
              <a:t> And he opened his mouth in blasphemy against God, to blaspheme his name, and his tabernacle, and them that dwell in heaven. </a:t>
            </a:r>
            <a:br>
              <a:rPr lang="en-US" dirty="0">
                <a:effectLst/>
              </a:rPr>
            </a:br>
            <a:endParaRPr lang="en-US" dirty="0">
              <a:effectLst/>
            </a:endParaRPr>
          </a:p>
          <a:p>
            <a:r>
              <a:rPr lang="en-US" b="1" dirty="0">
                <a:effectLst/>
              </a:rPr>
              <a:t>Revelation 13:8 (KJV) </a:t>
            </a:r>
            <a:br>
              <a:rPr lang="en-US" dirty="0">
                <a:effectLst/>
              </a:rPr>
            </a:br>
            <a:r>
              <a:rPr lang="en-US" baseline="30000" dirty="0">
                <a:effectLst/>
              </a:rPr>
              <a:t>8 </a:t>
            </a:r>
            <a:r>
              <a:rPr lang="en-US" dirty="0">
                <a:effectLst/>
              </a:rPr>
              <a:t> And all that dwell upon the earth shall worship him, whose names are not written in the book of life of the Lamb slain from the foundation of the world. </a:t>
            </a:r>
            <a:br>
              <a:rPr lang="en-US" dirty="0">
                <a:effectLst/>
              </a:rPr>
            </a:br>
            <a:endParaRPr lang="en-US" dirty="0">
              <a:effectLst/>
            </a:endParaRPr>
          </a:p>
          <a:p>
            <a:r>
              <a:rPr lang="en-US" b="1" dirty="0">
                <a:effectLst/>
              </a:rPr>
              <a:t>Revelation 13:12 (KJV) </a:t>
            </a:r>
            <a:br>
              <a:rPr lang="en-US" dirty="0">
                <a:effectLst/>
              </a:rPr>
            </a:br>
            <a:r>
              <a:rPr lang="en-US" baseline="30000" dirty="0">
                <a:effectLst/>
              </a:rPr>
              <a:t>12 </a:t>
            </a:r>
            <a:r>
              <a:rPr lang="en-US" dirty="0">
                <a:effectLst/>
              </a:rPr>
              <a:t> And he </a:t>
            </a:r>
            <a:r>
              <a:rPr lang="en-US" dirty="0" err="1">
                <a:effectLst/>
              </a:rPr>
              <a:t>exerciseth</a:t>
            </a:r>
            <a:r>
              <a:rPr lang="en-US" dirty="0">
                <a:effectLst/>
              </a:rPr>
              <a:t> all the power of the first beast before him, and </a:t>
            </a:r>
            <a:r>
              <a:rPr lang="en-US" dirty="0" err="1">
                <a:effectLst/>
              </a:rPr>
              <a:t>causeth</a:t>
            </a:r>
            <a:r>
              <a:rPr lang="en-US" dirty="0">
                <a:effectLst/>
              </a:rPr>
              <a:t> the earth and them which dwell therein to worship the first beast, whose deadly wound was healed. </a:t>
            </a:r>
            <a:br>
              <a:rPr lang="en-US" dirty="0">
                <a:effectLst/>
              </a:rPr>
            </a:br>
            <a:endParaRPr lang="en-US" dirty="0">
              <a:effectLst/>
            </a:endParaRPr>
          </a:p>
          <a:p>
            <a:r>
              <a:rPr lang="en-US" b="1" dirty="0">
                <a:effectLst/>
              </a:rPr>
              <a:t>Revelation 13:14 (KJV) </a:t>
            </a:r>
            <a:br>
              <a:rPr lang="en-US" dirty="0">
                <a:effectLst/>
              </a:rPr>
            </a:br>
            <a:r>
              <a:rPr lang="en-US" baseline="30000" dirty="0">
                <a:effectLst/>
              </a:rPr>
              <a:t>14 </a:t>
            </a:r>
            <a:r>
              <a:rPr lang="en-US" dirty="0">
                <a:effectLst/>
              </a:rPr>
              <a:t> And </a:t>
            </a:r>
            <a:r>
              <a:rPr lang="en-US" dirty="0" err="1">
                <a:effectLst/>
              </a:rPr>
              <a:t>deceiveth</a:t>
            </a:r>
            <a:r>
              <a:rPr lang="en-US" dirty="0">
                <a:effectLst/>
              </a:rPr>
              <a:t> them that dwell on the earth by </a:t>
            </a:r>
            <a:r>
              <a:rPr lang="en-US" i="1" dirty="0">
                <a:effectLst/>
              </a:rPr>
              <a:t>the means of</a:t>
            </a:r>
            <a:r>
              <a:rPr lang="en-US" dirty="0">
                <a:effectLst/>
              </a:rPr>
              <a:t> those miracles which he had power to do in the sight of the beast; saying to them that dwell on the earth, that they should make an image to the beast, which had the wound by a sword, and did live. </a:t>
            </a:r>
            <a:br>
              <a:rPr lang="en-US" dirty="0">
                <a:effectLst/>
              </a:rPr>
            </a:br>
            <a:endParaRPr lang="en-US" dirty="0">
              <a:effectLst/>
            </a:endParaRPr>
          </a:p>
          <a:p>
            <a:r>
              <a:rPr lang="en-US" b="1" dirty="0">
                <a:effectLst/>
              </a:rPr>
              <a:t>Revelation 14:6 (KJV) </a:t>
            </a:r>
            <a:br>
              <a:rPr lang="en-US" dirty="0">
                <a:effectLst/>
              </a:rPr>
            </a:br>
            <a:r>
              <a:rPr lang="en-US" baseline="30000" dirty="0">
                <a:effectLst/>
              </a:rPr>
              <a:t>6 </a:t>
            </a:r>
            <a:r>
              <a:rPr lang="en-US" dirty="0">
                <a:effectLst/>
              </a:rPr>
              <a:t> And I saw another angel fly in the midst of heaven, having the everlasting gospel to preach unto them that dwell on the earth, and to every nation, and kindred, and tongue, and people, </a:t>
            </a:r>
            <a:br>
              <a:rPr lang="en-US" dirty="0">
                <a:effectLst/>
              </a:rPr>
            </a:br>
            <a:r>
              <a:rPr lang="en-US" b="1" dirty="0">
                <a:effectLst/>
              </a:rPr>
              <a:t>Revelation 17:8 (KJV) </a:t>
            </a:r>
            <a:br>
              <a:rPr lang="en-US" dirty="0">
                <a:effectLst/>
              </a:rPr>
            </a:br>
            <a:r>
              <a:rPr lang="en-US" baseline="30000" dirty="0">
                <a:effectLst/>
              </a:rPr>
              <a:t>8 </a:t>
            </a:r>
            <a:r>
              <a:rPr lang="en-US" dirty="0">
                <a:effectLst/>
              </a:rPr>
              <a:t> The beast that thou </a:t>
            </a:r>
            <a:r>
              <a:rPr lang="en-US" dirty="0" err="1">
                <a:effectLst/>
              </a:rPr>
              <a:t>sawest</a:t>
            </a:r>
            <a:r>
              <a:rPr lang="en-US" dirty="0">
                <a:effectLst/>
              </a:rPr>
              <a:t> was, and is not; and shall ascend out of the bottomless pit, and go into perdition: and they that dwell on the earth shall wonder, whose names were not written in the book of life from the foundation of the world, when they behold the beast that was, and is not, and yet is. </a:t>
            </a:r>
            <a:br>
              <a:rPr lang="en-US" dirty="0">
                <a:effectLst/>
              </a:rPr>
            </a:br>
            <a:endParaRPr lang="en-US" dirty="0">
              <a:effectLst/>
            </a:endParaRPr>
          </a:p>
          <a:p>
            <a:r>
              <a:rPr lang="en-US" b="1" dirty="0">
                <a:effectLst/>
              </a:rPr>
              <a:t>Revelation 21:3 (KJV) </a:t>
            </a:r>
            <a:br>
              <a:rPr lang="en-US" dirty="0">
                <a:effectLst/>
              </a:rPr>
            </a:br>
            <a:r>
              <a:rPr lang="en-US" baseline="30000" dirty="0">
                <a:effectLst/>
              </a:rPr>
              <a:t>3 </a:t>
            </a:r>
            <a:r>
              <a:rPr lang="en-US" dirty="0">
                <a:effectLst/>
              </a:rPr>
              <a:t> And I heard a great voice out of heaven saying, Behold, the tabernacle of God </a:t>
            </a:r>
            <a:r>
              <a:rPr lang="en-US" i="1" dirty="0">
                <a:effectLst/>
              </a:rPr>
              <a:t>is</a:t>
            </a:r>
            <a:r>
              <a:rPr lang="en-US" dirty="0">
                <a:effectLst/>
              </a:rPr>
              <a:t> with men, and he will dwell with them, and they shall be his people, and God himself shall be with them, </a:t>
            </a:r>
            <a:r>
              <a:rPr lang="en-US" i="1" dirty="0">
                <a:effectLst/>
              </a:rPr>
              <a:t>and be</a:t>
            </a:r>
            <a:r>
              <a:rPr lang="en-US" dirty="0">
                <a:effectLst/>
              </a:rPr>
              <a:t> their God. </a:t>
            </a:r>
            <a:br>
              <a:rPr lang="en-US" dirty="0">
                <a:effectLst/>
              </a:rPr>
            </a:br>
            <a:endParaRPr lang="en-US" dirty="0">
              <a:effectLst/>
            </a:endParaRPr>
          </a:p>
          <a:p>
            <a:r>
              <a:rPr lang="en-US" dirty="0"/>
              <a:t>Dwelleth</a:t>
            </a:r>
          </a:p>
          <a:p>
            <a:endParaRPr lang="en-US" dirty="0"/>
          </a:p>
          <a:p>
            <a:r>
              <a:rPr lang="en-US" b="1" dirty="0">
                <a:effectLst/>
              </a:rPr>
              <a:t>Matthew 23:21 (KJV) </a:t>
            </a:r>
            <a:br>
              <a:rPr lang="en-US" dirty="0">
                <a:effectLst/>
              </a:rPr>
            </a:br>
            <a:r>
              <a:rPr lang="en-US" baseline="30000" dirty="0">
                <a:effectLst/>
              </a:rPr>
              <a:t>21 </a:t>
            </a:r>
            <a:r>
              <a:rPr lang="en-US" dirty="0">
                <a:effectLst/>
              </a:rPr>
              <a:t> And whoso shall swear by the temple, </a:t>
            </a:r>
            <a:r>
              <a:rPr lang="en-US" dirty="0" err="1">
                <a:effectLst/>
              </a:rPr>
              <a:t>sweareth</a:t>
            </a:r>
            <a:r>
              <a:rPr lang="en-US" dirty="0">
                <a:effectLst/>
              </a:rPr>
              <a:t> by it, and by him that dwelleth therein. </a:t>
            </a:r>
            <a:br>
              <a:rPr lang="en-US" dirty="0">
                <a:effectLst/>
              </a:rPr>
            </a:br>
            <a:endParaRPr lang="en-US" dirty="0">
              <a:effectLst/>
            </a:endParaRPr>
          </a:p>
          <a:p>
            <a:r>
              <a:rPr lang="en-US" b="1" dirty="0">
                <a:effectLst/>
              </a:rPr>
              <a:t>John 6:56 (KJV) </a:t>
            </a:r>
            <a:br>
              <a:rPr lang="en-US" dirty="0">
                <a:effectLst/>
              </a:rPr>
            </a:br>
            <a:r>
              <a:rPr lang="en-US" baseline="30000" dirty="0">
                <a:effectLst/>
              </a:rPr>
              <a:t>56 </a:t>
            </a:r>
            <a:r>
              <a:rPr lang="en-US" dirty="0">
                <a:effectLst/>
              </a:rPr>
              <a:t> He that </a:t>
            </a:r>
            <a:r>
              <a:rPr lang="en-US" dirty="0" err="1">
                <a:effectLst/>
              </a:rPr>
              <a:t>eateth</a:t>
            </a:r>
            <a:r>
              <a:rPr lang="en-US" dirty="0">
                <a:effectLst/>
              </a:rPr>
              <a:t> my flesh, and </a:t>
            </a:r>
            <a:r>
              <a:rPr lang="en-US" dirty="0" err="1">
                <a:effectLst/>
              </a:rPr>
              <a:t>drinketh</a:t>
            </a:r>
            <a:r>
              <a:rPr lang="en-US" dirty="0">
                <a:effectLst/>
              </a:rPr>
              <a:t> my blood, dwelleth in me, and I in him. </a:t>
            </a:r>
            <a:br>
              <a:rPr lang="en-US" dirty="0">
                <a:effectLst/>
              </a:rPr>
            </a:br>
            <a:endParaRPr lang="en-US" dirty="0">
              <a:effectLst/>
            </a:endParaRPr>
          </a:p>
          <a:p>
            <a:r>
              <a:rPr lang="en-US" b="1" dirty="0">
                <a:effectLst/>
              </a:rPr>
              <a:t>John 14:10 (KJV) </a:t>
            </a:r>
            <a:br>
              <a:rPr lang="en-US" dirty="0">
                <a:effectLst/>
              </a:rPr>
            </a:br>
            <a:r>
              <a:rPr lang="en-US" baseline="30000" dirty="0">
                <a:effectLst/>
              </a:rPr>
              <a:t>10 </a:t>
            </a:r>
            <a:r>
              <a:rPr lang="en-US" dirty="0">
                <a:effectLst/>
              </a:rPr>
              <a:t> </a:t>
            </a:r>
            <a:r>
              <a:rPr lang="en-US" dirty="0" err="1">
                <a:effectLst/>
              </a:rPr>
              <a:t>Believest</a:t>
            </a:r>
            <a:r>
              <a:rPr lang="en-US" dirty="0">
                <a:effectLst/>
              </a:rPr>
              <a:t> thou not that I am in the Father, and the Father in me? the words that I speak unto you I speak not of myself: but the Father that dwelleth in me, he doeth the works. </a:t>
            </a:r>
            <a:br>
              <a:rPr lang="en-US" dirty="0">
                <a:effectLst/>
              </a:rPr>
            </a:br>
            <a:endParaRPr lang="en-US" dirty="0">
              <a:effectLst/>
            </a:endParaRPr>
          </a:p>
          <a:p>
            <a:r>
              <a:rPr lang="en-US" b="1" dirty="0">
                <a:effectLst/>
              </a:rPr>
              <a:t>John 14:17 (KJV) </a:t>
            </a:r>
            <a:br>
              <a:rPr lang="en-US" dirty="0">
                <a:effectLst/>
              </a:rPr>
            </a:br>
            <a:r>
              <a:rPr lang="en-US" baseline="30000" dirty="0">
                <a:effectLst/>
              </a:rPr>
              <a:t>17 </a:t>
            </a:r>
            <a:r>
              <a:rPr lang="en-US" dirty="0">
                <a:effectLst/>
              </a:rPr>
              <a:t> </a:t>
            </a:r>
            <a:r>
              <a:rPr lang="en-US" i="1" dirty="0">
                <a:effectLst/>
              </a:rPr>
              <a:t>Even</a:t>
            </a:r>
            <a:r>
              <a:rPr lang="en-US" dirty="0">
                <a:effectLst/>
              </a:rPr>
              <a:t> the Spirit of truth; whom the world cannot receive, because it </a:t>
            </a:r>
            <a:r>
              <a:rPr lang="en-US" dirty="0" err="1">
                <a:effectLst/>
              </a:rPr>
              <a:t>seeth</a:t>
            </a:r>
            <a:r>
              <a:rPr lang="en-US" dirty="0">
                <a:effectLst/>
              </a:rPr>
              <a:t> him not, neither </a:t>
            </a:r>
            <a:r>
              <a:rPr lang="en-US" dirty="0" err="1">
                <a:effectLst/>
              </a:rPr>
              <a:t>knoweth</a:t>
            </a:r>
            <a:r>
              <a:rPr lang="en-US" dirty="0">
                <a:effectLst/>
              </a:rPr>
              <a:t> him: but ye know him; for he dwelleth with you, and shall be in you. </a:t>
            </a:r>
            <a:br>
              <a:rPr lang="en-US" dirty="0">
                <a:effectLst/>
              </a:rPr>
            </a:br>
            <a:r>
              <a:rPr lang="en-US" b="1" dirty="0">
                <a:effectLst/>
              </a:rPr>
              <a:t>Acts 7:48 (KJV) </a:t>
            </a:r>
            <a:br>
              <a:rPr lang="en-US" dirty="0">
                <a:effectLst/>
              </a:rPr>
            </a:br>
            <a:r>
              <a:rPr lang="en-US" baseline="30000" dirty="0">
                <a:effectLst/>
              </a:rPr>
              <a:t>48 </a:t>
            </a:r>
            <a:r>
              <a:rPr lang="en-US" dirty="0">
                <a:effectLst/>
              </a:rPr>
              <a:t> Howbeit the most High dwelleth not in temples made with hands; as saith the prophet, </a:t>
            </a:r>
            <a:br>
              <a:rPr lang="en-US" dirty="0">
                <a:effectLst/>
              </a:rPr>
            </a:br>
            <a:endParaRPr lang="en-US" dirty="0">
              <a:effectLst/>
            </a:endParaRPr>
          </a:p>
          <a:p>
            <a:r>
              <a:rPr lang="en-US" b="1" dirty="0">
                <a:effectLst/>
              </a:rPr>
              <a:t>Acts 17:24 (KJV) </a:t>
            </a:r>
            <a:br>
              <a:rPr lang="en-US" dirty="0">
                <a:effectLst/>
              </a:rPr>
            </a:br>
            <a:r>
              <a:rPr lang="en-US" baseline="30000" dirty="0">
                <a:effectLst/>
              </a:rPr>
              <a:t>24 </a:t>
            </a:r>
            <a:r>
              <a:rPr lang="en-US" dirty="0">
                <a:effectLst/>
              </a:rPr>
              <a:t> God that made the world and all things therein, seeing that he is Lord of heaven and earth, dwelleth not in temples made with hands; </a:t>
            </a:r>
            <a:br>
              <a:rPr lang="en-US" dirty="0">
                <a:effectLst/>
              </a:rPr>
            </a:br>
            <a:endParaRPr lang="en-US" dirty="0">
              <a:effectLst/>
            </a:endParaRPr>
          </a:p>
          <a:p>
            <a:r>
              <a:rPr lang="en-US" b="1" dirty="0">
                <a:effectLst/>
              </a:rPr>
              <a:t>Romans 7:17 (KJV) </a:t>
            </a:r>
            <a:br>
              <a:rPr lang="en-US" dirty="0">
                <a:effectLst/>
              </a:rPr>
            </a:br>
            <a:r>
              <a:rPr lang="en-US" baseline="30000" dirty="0">
                <a:effectLst/>
              </a:rPr>
              <a:t>17 </a:t>
            </a:r>
            <a:r>
              <a:rPr lang="en-US" dirty="0">
                <a:effectLst/>
              </a:rPr>
              <a:t> Now then it is no more I that do it, but sin that dwelleth in me. </a:t>
            </a:r>
            <a:br>
              <a:rPr lang="en-US" dirty="0">
                <a:effectLst/>
              </a:rPr>
            </a:br>
            <a:endParaRPr lang="en-US" dirty="0">
              <a:effectLst/>
            </a:endParaRPr>
          </a:p>
          <a:p>
            <a:r>
              <a:rPr lang="en-US" b="1" dirty="0">
                <a:effectLst/>
              </a:rPr>
              <a:t>Romans 7:18 (KJV) </a:t>
            </a:r>
            <a:br>
              <a:rPr lang="en-US" dirty="0">
                <a:effectLst/>
              </a:rPr>
            </a:br>
            <a:r>
              <a:rPr lang="en-US" baseline="30000" dirty="0">
                <a:effectLst/>
              </a:rPr>
              <a:t>18 </a:t>
            </a:r>
            <a:r>
              <a:rPr lang="en-US" dirty="0">
                <a:effectLst/>
              </a:rPr>
              <a:t> For I know that in me (that is, in my flesh,) dwelleth no good thing: for to will is present with me; but </a:t>
            </a:r>
            <a:r>
              <a:rPr lang="en-US" i="1" dirty="0">
                <a:effectLst/>
              </a:rPr>
              <a:t>how</a:t>
            </a:r>
            <a:r>
              <a:rPr lang="en-US" dirty="0">
                <a:effectLst/>
              </a:rPr>
              <a:t> to perform that which is good I find not. </a:t>
            </a:r>
            <a:br>
              <a:rPr lang="en-US" dirty="0">
                <a:effectLst/>
              </a:rPr>
            </a:br>
            <a:endParaRPr lang="en-US" dirty="0">
              <a:effectLst/>
            </a:endParaRPr>
          </a:p>
          <a:p>
            <a:r>
              <a:rPr lang="en-US" b="1" dirty="0">
                <a:effectLst/>
              </a:rPr>
              <a:t>Romans 7:20 (KJV) </a:t>
            </a:r>
            <a:br>
              <a:rPr lang="en-US" dirty="0">
                <a:effectLst/>
              </a:rPr>
            </a:br>
            <a:r>
              <a:rPr lang="en-US" baseline="30000" dirty="0">
                <a:effectLst/>
              </a:rPr>
              <a:t>20 </a:t>
            </a:r>
            <a:r>
              <a:rPr lang="en-US" dirty="0">
                <a:effectLst/>
              </a:rPr>
              <a:t> Now if I do that I would not, it is no more I that do it, but sin that dwelleth in me. </a:t>
            </a:r>
            <a:br>
              <a:rPr lang="en-US" dirty="0">
                <a:effectLst/>
              </a:rPr>
            </a:br>
            <a:endParaRPr lang="en-US" dirty="0">
              <a:effectLst/>
            </a:endParaRPr>
          </a:p>
          <a:p>
            <a:r>
              <a:rPr lang="en-US" b="1" dirty="0">
                <a:effectLst/>
              </a:rPr>
              <a:t>Romans 8:11 (KJV) </a:t>
            </a:r>
            <a:br>
              <a:rPr lang="en-US" dirty="0">
                <a:effectLst/>
              </a:rPr>
            </a:br>
            <a:r>
              <a:rPr lang="en-US" baseline="30000" dirty="0">
                <a:effectLst/>
              </a:rPr>
              <a:t>11 </a:t>
            </a:r>
            <a:r>
              <a:rPr lang="en-US" dirty="0">
                <a:effectLst/>
              </a:rPr>
              <a:t> But if the Spirit of him that raised up Jesus from the dead dwell in you, he that raised up Christ from the dead shall also quicken your mortal bodies by his Spirit that dwelleth in you. </a:t>
            </a:r>
            <a:br>
              <a:rPr lang="en-US" dirty="0">
                <a:effectLst/>
              </a:rPr>
            </a:br>
            <a:endParaRPr lang="en-US" dirty="0">
              <a:effectLst/>
            </a:endParaRPr>
          </a:p>
          <a:p>
            <a:r>
              <a:rPr lang="en-US" b="1" dirty="0">
                <a:effectLst/>
              </a:rPr>
              <a:t>1 Corinthians 3:16 (KJV) </a:t>
            </a:r>
            <a:br>
              <a:rPr lang="en-US" dirty="0">
                <a:effectLst/>
              </a:rPr>
            </a:br>
            <a:r>
              <a:rPr lang="en-US" baseline="30000" dirty="0">
                <a:effectLst/>
              </a:rPr>
              <a:t>16 </a:t>
            </a:r>
            <a:r>
              <a:rPr lang="en-US" dirty="0">
                <a:effectLst/>
              </a:rPr>
              <a:t> Know ye not that ye are the temple of God, and </a:t>
            </a:r>
            <a:r>
              <a:rPr lang="en-US" i="1" dirty="0">
                <a:effectLst/>
              </a:rPr>
              <a:t>that</a:t>
            </a:r>
            <a:r>
              <a:rPr lang="en-US" dirty="0">
                <a:effectLst/>
              </a:rPr>
              <a:t> the Spirit of God dwelleth in you? </a:t>
            </a:r>
            <a:br>
              <a:rPr lang="en-US" dirty="0">
                <a:effectLst/>
              </a:rPr>
            </a:br>
            <a:r>
              <a:rPr lang="en-US" b="1" dirty="0">
                <a:effectLst/>
              </a:rPr>
              <a:t>Colossians 2:9 (KJV) </a:t>
            </a:r>
            <a:br>
              <a:rPr lang="en-US" dirty="0">
                <a:effectLst/>
              </a:rPr>
            </a:br>
            <a:r>
              <a:rPr lang="en-US" baseline="30000" dirty="0">
                <a:effectLst/>
              </a:rPr>
              <a:t>9 </a:t>
            </a:r>
            <a:r>
              <a:rPr lang="en-US" dirty="0">
                <a:effectLst/>
              </a:rPr>
              <a:t> For in him dwelleth all the fulness of the Godhead bodily. </a:t>
            </a:r>
            <a:br>
              <a:rPr lang="en-US" dirty="0">
                <a:effectLst/>
              </a:rPr>
            </a:br>
            <a:endParaRPr lang="en-US" dirty="0">
              <a:effectLst/>
            </a:endParaRPr>
          </a:p>
          <a:p>
            <a:r>
              <a:rPr lang="en-US" b="1" dirty="0">
                <a:effectLst/>
              </a:rPr>
              <a:t>2 Timothy 1:14 (KJV) </a:t>
            </a:r>
            <a:br>
              <a:rPr lang="en-US" dirty="0">
                <a:effectLst/>
              </a:rPr>
            </a:br>
            <a:r>
              <a:rPr lang="en-US" baseline="30000" dirty="0">
                <a:effectLst/>
              </a:rPr>
              <a:t>14 </a:t>
            </a:r>
            <a:r>
              <a:rPr lang="en-US" dirty="0">
                <a:effectLst/>
              </a:rPr>
              <a:t> That good thing which was committed unto thee keep by the Holy Ghost which dwelleth in us. </a:t>
            </a:r>
            <a:br>
              <a:rPr lang="en-US" dirty="0">
                <a:effectLst/>
              </a:rPr>
            </a:br>
            <a:endParaRPr lang="en-US" dirty="0">
              <a:effectLst/>
            </a:endParaRPr>
          </a:p>
          <a:p>
            <a:r>
              <a:rPr lang="en-US" b="1" dirty="0">
                <a:effectLst/>
              </a:rPr>
              <a:t>James 4:5 (KJV) </a:t>
            </a:r>
            <a:br>
              <a:rPr lang="en-US" dirty="0">
                <a:effectLst/>
              </a:rPr>
            </a:br>
            <a:r>
              <a:rPr lang="en-US" baseline="30000" dirty="0">
                <a:effectLst/>
              </a:rPr>
              <a:t>5 </a:t>
            </a:r>
            <a:r>
              <a:rPr lang="en-US" dirty="0">
                <a:effectLst/>
              </a:rPr>
              <a:t>  Do ye think that the scripture saith in vain, The spirit that dwelleth in us </a:t>
            </a:r>
            <a:r>
              <a:rPr lang="en-US" dirty="0" err="1">
                <a:effectLst/>
              </a:rPr>
              <a:t>lusteth</a:t>
            </a:r>
            <a:r>
              <a:rPr lang="en-US" dirty="0">
                <a:effectLst/>
              </a:rPr>
              <a:t> to envy? </a:t>
            </a:r>
            <a:br>
              <a:rPr lang="en-US" dirty="0">
                <a:effectLst/>
              </a:rPr>
            </a:br>
            <a:endParaRPr lang="en-US" dirty="0">
              <a:effectLst/>
            </a:endParaRPr>
          </a:p>
          <a:p>
            <a:r>
              <a:rPr lang="en-US" b="1" dirty="0">
                <a:effectLst/>
              </a:rPr>
              <a:t>2 Peter 3:13 (KJV) </a:t>
            </a:r>
            <a:br>
              <a:rPr lang="en-US" dirty="0">
                <a:effectLst/>
              </a:rPr>
            </a:br>
            <a:r>
              <a:rPr lang="en-US" baseline="30000" dirty="0">
                <a:effectLst/>
              </a:rPr>
              <a:t>13 </a:t>
            </a:r>
            <a:r>
              <a:rPr lang="en-US" dirty="0">
                <a:effectLst/>
              </a:rPr>
              <a:t> Nevertheless we, according to his promise, look for new heavens and a new earth, wherein dwelleth righteousness. </a:t>
            </a:r>
            <a:br>
              <a:rPr lang="en-US" dirty="0">
                <a:effectLst/>
              </a:rPr>
            </a:br>
            <a:endParaRPr lang="en-US" dirty="0">
              <a:effectLst/>
            </a:endParaRPr>
          </a:p>
          <a:p>
            <a:r>
              <a:rPr lang="en-US" b="1" dirty="0">
                <a:effectLst/>
              </a:rPr>
              <a:t>1 John 3:17 (KJV) </a:t>
            </a:r>
            <a:br>
              <a:rPr lang="en-US" dirty="0">
                <a:effectLst/>
              </a:rPr>
            </a:br>
            <a:r>
              <a:rPr lang="en-US" baseline="30000" dirty="0">
                <a:effectLst/>
              </a:rPr>
              <a:t>17 </a:t>
            </a:r>
            <a:r>
              <a:rPr lang="en-US" dirty="0">
                <a:effectLst/>
              </a:rPr>
              <a:t> But whoso hath this world's good, and </a:t>
            </a:r>
            <a:r>
              <a:rPr lang="en-US" dirty="0" err="1">
                <a:effectLst/>
              </a:rPr>
              <a:t>seeth</a:t>
            </a:r>
            <a:r>
              <a:rPr lang="en-US" dirty="0">
                <a:effectLst/>
              </a:rPr>
              <a:t> his brother have need, and </a:t>
            </a:r>
            <a:r>
              <a:rPr lang="en-US" dirty="0" err="1">
                <a:effectLst/>
              </a:rPr>
              <a:t>shutteth</a:t>
            </a:r>
            <a:r>
              <a:rPr lang="en-US" dirty="0">
                <a:effectLst/>
              </a:rPr>
              <a:t> up his bowels </a:t>
            </a:r>
            <a:r>
              <a:rPr lang="en-US" i="1" dirty="0">
                <a:effectLst/>
              </a:rPr>
              <a:t>of compassion</a:t>
            </a:r>
            <a:r>
              <a:rPr lang="en-US" dirty="0">
                <a:effectLst/>
              </a:rPr>
              <a:t> from him, how dwelleth the love of God in him? </a:t>
            </a:r>
            <a:br>
              <a:rPr lang="en-US" dirty="0">
                <a:effectLst/>
              </a:rPr>
            </a:br>
            <a:endParaRPr lang="en-US" dirty="0">
              <a:effectLst/>
            </a:endParaRPr>
          </a:p>
          <a:p>
            <a:r>
              <a:rPr lang="en-US" b="1" dirty="0">
                <a:effectLst/>
              </a:rPr>
              <a:t>1 John 3:24 (KJV) </a:t>
            </a:r>
            <a:br>
              <a:rPr lang="en-US" dirty="0">
                <a:effectLst/>
              </a:rPr>
            </a:br>
            <a:r>
              <a:rPr lang="en-US" baseline="30000" dirty="0">
                <a:effectLst/>
              </a:rPr>
              <a:t>24 </a:t>
            </a:r>
            <a:r>
              <a:rPr lang="en-US" dirty="0">
                <a:effectLst/>
              </a:rPr>
              <a:t> And he that </a:t>
            </a:r>
            <a:r>
              <a:rPr lang="en-US" dirty="0" err="1">
                <a:effectLst/>
              </a:rPr>
              <a:t>keepeth</a:t>
            </a:r>
            <a:r>
              <a:rPr lang="en-US" dirty="0">
                <a:effectLst/>
              </a:rPr>
              <a:t> his commandments dwelleth in him, and he in him. And hereby we know that he </a:t>
            </a:r>
            <a:r>
              <a:rPr lang="en-US" dirty="0" err="1">
                <a:effectLst/>
              </a:rPr>
              <a:t>abideth</a:t>
            </a:r>
            <a:r>
              <a:rPr lang="en-US" dirty="0">
                <a:effectLst/>
              </a:rPr>
              <a:t> in us, by the Spirit which he hath given us. </a:t>
            </a:r>
            <a:br>
              <a:rPr lang="en-US" dirty="0">
                <a:effectLst/>
              </a:rPr>
            </a:br>
            <a:endParaRPr lang="en-US" dirty="0">
              <a:effectLst/>
            </a:endParaRPr>
          </a:p>
          <a:p>
            <a:r>
              <a:rPr lang="en-US" b="1" dirty="0">
                <a:effectLst/>
              </a:rPr>
              <a:t>1 John 4:12 (KJV) </a:t>
            </a:r>
            <a:br>
              <a:rPr lang="en-US" dirty="0">
                <a:effectLst/>
              </a:rPr>
            </a:br>
            <a:r>
              <a:rPr lang="en-US" baseline="30000" dirty="0">
                <a:effectLst/>
              </a:rPr>
              <a:t>12 </a:t>
            </a:r>
            <a:r>
              <a:rPr lang="en-US" dirty="0">
                <a:effectLst/>
              </a:rPr>
              <a:t> No man hath seen God at any time. If we love one another, God dwelleth in us, and his love is perfected in us. </a:t>
            </a:r>
            <a:br>
              <a:rPr lang="en-US" dirty="0">
                <a:effectLst/>
              </a:rPr>
            </a:br>
            <a:endParaRPr lang="en-US" dirty="0">
              <a:effectLst/>
            </a:endParaRPr>
          </a:p>
          <a:p>
            <a:r>
              <a:rPr lang="en-US" b="1" dirty="0">
                <a:effectLst/>
              </a:rPr>
              <a:t>1 John 4:15 (KJV) </a:t>
            </a:r>
            <a:br>
              <a:rPr lang="en-US" dirty="0">
                <a:effectLst/>
              </a:rPr>
            </a:br>
            <a:r>
              <a:rPr lang="en-US" baseline="30000" dirty="0">
                <a:effectLst/>
              </a:rPr>
              <a:t>15 </a:t>
            </a:r>
            <a:r>
              <a:rPr lang="en-US" dirty="0">
                <a:effectLst/>
              </a:rPr>
              <a:t> Whosoever shall confess that Jesus is the Son of God, God dwelleth in him, and he in God. </a:t>
            </a:r>
            <a:br>
              <a:rPr lang="en-US" dirty="0">
                <a:effectLst/>
              </a:rPr>
            </a:br>
            <a:endParaRPr lang="en-US" dirty="0">
              <a:effectLst/>
            </a:endParaRPr>
          </a:p>
          <a:p>
            <a:r>
              <a:rPr lang="en-US" b="1" dirty="0">
                <a:effectLst/>
              </a:rPr>
              <a:t>1 John 4:16 (KJV) </a:t>
            </a:r>
            <a:br>
              <a:rPr lang="en-US" dirty="0">
                <a:effectLst/>
              </a:rPr>
            </a:br>
            <a:r>
              <a:rPr lang="en-US" baseline="30000" dirty="0">
                <a:effectLst/>
              </a:rPr>
              <a:t>16 </a:t>
            </a:r>
            <a:r>
              <a:rPr lang="en-US" dirty="0">
                <a:effectLst/>
              </a:rPr>
              <a:t> And we have known and believed the love that God hath to us. God is love; and he that dwelleth in love dwelleth in God, and God in him. </a:t>
            </a:r>
            <a:br>
              <a:rPr lang="en-US" dirty="0">
                <a:effectLst/>
              </a:rPr>
            </a:br>
            <a:r>
              <a:rPr lang="en-US" b="1" dirty="0">
                <a:effectLst/>
              </a:rPr>
              <a:t>2 John 1:2 (KJV) </a:t>
            </a:r>
            <a:br>
              <a:rPr lang="en-US" dirty="0">
                <a:effectLst/>
              </a:rPr>
            </a:br>
            <a:r>
              <a:rPr lang="en-US" baseline="30000" dirty="0">
                <a:effectLst/>
              </a:rPr>
              <a:t>2 </a:t>
            </a:r>
            <a:r>
              <a:rPr lang="en-US" dirty="0">
                <a:effectLst/>
              </a:rPr>
              <a:t> For the truth's sake, which dwelleth in us, and shall be with us for ever. </a:t>
            </a:r>
            <a:br>
              <a:rPr lang="en-US" dirty="0">
                <a:effectLst/>
              </a:rPr>
            </a:br>
            <a:endParaRPr lang="en-US" dirty="0">
              <a:effectLst/>
            </a:endParaRPr>
          </a:p>
          <a:p>
            <a:r>
              <a:rPr lang="en-US" b="1" dirty="0">
                <a:effectLst/>
              </a:rPr>
              <a:t>Revelation 2:13 (KJV) </a:t>
            </a:r>
            <a:br>
              <a:rPr lang="en-US" dirty="0">
                <a:effectLst/>
              </a:rPr>
            </a:br>
            <a:r>
              <a:rPr lang="en-US" baseline="30000" dirty="0">
                <a:effectLst/>
              </a:rPr>
              <a:t>13 </a:t>
            </a:r>
            <a:r>
              <a:rPr lang="en-US" dirty="0">
                <a:effectLst/>
              </a:rPr>
              <a:t> I know thy works, and where thou dwellest, </a:t>
            </a:r>
            <a:r>
              <a:rPr lang="en-US" i="1" dirty="0">
                <a:effectLst/>
              </a:rPr>
              <a:t>even</a:t>
            </a:r>
            <a:r>
              <a:rPr lang="en-US" dirty="0">
                <a:effectLst/>
              </a:rPr>
              <a:t> where Satan's seat </a:t>
            </a:r>
            <a:r>
              <a:rPr lang="en-US" i="1" dirty="0">
                <a:effectLst/>
              </a:rPr>
              <a:t>is</a:t>
            </a:r>
            <a:r>
              <a:rPr lang="en-US" dirty="0">
                <a:effectLst/>
              </a:rPr>
              <a:t>: and thou </a:t>
            </a:r>
            <a:r>
              <a:rPr lang="en-US" dirty="0" err="1">
                <a:effectLst/>
              </a:rPr>
              <a:t>holdest</a:t>
            </a:r>
            <a:r>
              <a:rPr lang="en-US" dirty="0">
                <a:effectLst/>
              </a:rPr>
              <a:t> fast my name, and hast not denied my faith, even in those days wherein Antipas </a:t>
            </a:r>
            <a:r>
              <a:rPr lang="en-US" i="1" dirty="0">
                <a:effectLst/>
              </a:rPr>
              <a:t>was</a:t>
            </a:r>
            <a:r>
              <a:rPr lang="en-US" dirty="0">
                <a:effectLst/>
              </a:rPr>
              <a:t> my faithful martyr, who was slain among you, where Satan dwelleth. </a:t>
            </a:r>
            <a:br>
              <a:rPr lang="en-US" dirty="0">
                <a:effectLst/>
              </a:rPr>
            </a:b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one question that must be answered.  We know that the revealed word of God is the Spirits work.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25</a:t>
            </a:fld>
            <a:endParaRPr lang="en-US"/>
          </a:p>
        </p:txBody>
      </p:sp>
    </p:spTree>
    <p:extLst>
      <p:ext uri="{BB962C8B-B14F-4D97-AF65-F5344CB8AC3E}">
        <p14:creationId xmlns:p14="http://schemas.microsoft.com/office/powerpoint/2010/main" val="2390974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Other</a:t>
            </a:r>
            <a:r>
              <a:rPr lang="en-US" baseline="0" dirty="0"/>
              <a:t> passages describing God the Father dwelling in Christians are 1 John 4:12-16 and 2 John 9.</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John 4:12-16 (ESV) </a:t>
            </a:r>
            <a:br>
              <a:rPr lang="en-US" dirty="0"/>
            </a:br>
            <a:r>
              <a:rPr lang="en-US" baseline="30000" dirty="0"/>
              <a:t>12 </a:t>
            </a:r>
            <a:r>
              <a:rPr lang="en-US" dirty="0"/>
              <a:t> No one has ever seen God; if we love one another, God abides in us and his love is perfected in us. </a:t>
            </a:r>
            <a:r>
              <a:rPr lang="en-US" baseline="30000" dirty="0"/>
              <a:t>13 </a:t>
            </a:r>
            <a:r>
              <a:rPr lang="en-US" dirty="0"/>
              <a:t> By this we know that we abide in him and he in us, because he has given us of his Spirit. </a:t>
            </a:r>
            <a:br>
              <a:rPr lang="en-US" dirty="0"/>
            </a:br>
            <a:r>
              <a:rPr lang="en-US" baseline="30000" dirty="0"/>
              <a:t>14 </a:t>
            </a:r>
            <a:r>
              <a:rPr lang="en-US" dirty="0"/>
              <a:t> And we have seen and testify that the Father has sent his Son to be the Savior of the world. </a:t>
            </a:r>
            <a:r>
              <a:rPr lang="en-US" baseline="30000" dirty="0"/>
              <a:t>15 </a:t>
            </a:r>
            <a:r>
              <a:rPr lang="en-US" dirty="0"/>
              <a:t> Whoever confesses that Jesus is the Son of God, God abides in him, and he in God. </a:t>
            </a:r>
            <a:br>
              <a:rPr lang="en-US" dirty="0"/>
            </a:br>
            <a:r>
              <a:rPr lang="en-US" baseline="30000" dirty="0"/>
              <a:t>16 </a:t>
            </a:r>
            <a:r>
              <a:rPr lang="en-US" dirty="0"/>
              <a:t> So we have come to know and to believe the love that God has for us. God is love, and whoever abides in love abides in God, and God abides in him. </a:t>
            </a:r>
          </a:p>
          <a:p>
            <a:r>
              <a:rPr lang="en-US" dirty="0"/>
              <a:t>  </a:t>
            </a:r>
            <a:br>
              <a:rPr lang="en-US" dirty="0"/>
            </a:br>
            <a:endParaRPr lang="en-US" dirty="0"/>
          </a:p>
          <a:p>
            <a:r>
              <a:rPr lang="en-US" b="1" dirty="0"/>
              <a:t>1 John 4:12-15 ( KJV ) </a:t>
            </a:r>
            <a:br>
              <a:rPr lang="en-US" dirty="0"/>
            </a:br>
            <a:r>
              <a:rPr lang="en-US" dirty="0"/>
              <a:t>No man hath seen God at any time. If we love one another, God </a:t>
            </a:r>
            <a:r>
              <a:rPr lang="en-US" dirty="0" err="1"/>
              <a:t>dwelleth</a:t>
            </a:r>
            <a:r>
              <a:rPr lang="en-US" dirty="0"/>
              <a:t> in us, and his love is perfected in us.  Hereby know we that we dwell in him, and he in us, because he hath given us of his Spirit.  And we have seen and do testify that the Father sent the Son </a:t>
            </a:r>
            <a:r>
              <a:rPr lang="en-US" i="1" dirty="0"/>
              <a:t>to be</a:t>
            </a:r>
            <a:r>
              <a:rPr lang="en-US" dirty="0"/>
              <a:t> the </a:t>
            </a:r>
            <a:r>
              <a:rPr lang="en-US" dirty="0" err="1"/>
              <a:t>Saviour</a:t>
            </a:r>
            <a:r>
              <a:rPr lang="en-US" dirty="0"/>
              <a:t> of the world.  Whosoever shall confess that Jesus is the Son of God, God </a:t>
            </a:r>
            <a:r>
              <a:rPr lang="en-US" dirty="0" err="1"/>
              <a:t>dwelleth</a:t>
            </a:r>
            <a:r>
              <a:rPr lang="en-US" dirty="0"/>
              <a:t> in him, and he in God.  </a:t>
            </a:r>
          </a:p>
          <a:p>
            <a:endParaRPr lang="en-US" dirty="0"/>
          </a:p>
          <a:p>
            <a:br>
              <a:rPr lang="en-US" dirty="0"/>
            </a:br>
            <a:r>
              <a:rPr lang="en-US" b="1" dirty="0"/>
              <a:t>2 John 1:8-9 ( KJV ) </a:t>
            </a:r>
            <a:br>
              <a:rPr lang="en-US" dirty="0"/>
            </a:br>
            <a:r>
              <a:rPr lang="en-US" dirty="0"/>
              <a:t>Look to yourselves, that we lose not those things which we have wrought, but that we receive a full reward.  </a:t>
            </a:r>
            <a:br>
              <a:rPr lang="en-US" dirty="0"/>
            </a:br>
            <a:r>
              <a:rPr lang="en-US" dirty="0"/>
              <a:t>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a:t>
            </a:r>
          </a:p>
          <a:p>
            <a:endParaRPr lang="en-US" dirty="0"/>
          </a:p>
          <a:p>
            <a:r>
              <a:rPr lang="en-US" b="1" dirty="0"/>
              <a:t>2 John 1:9 (ESV) </a:t>
            </a:r>
            <a:br>
              <a:rPr lang="en-US" dirty="0"/>
            </a:br>
            <a:r>
              <a:rPr lang="en-US" baseline="30000" dirty="0"/>
              <a:t>9 </a:t>
            </a:r>
            <a:r>
              <a:rPr lang="en-US" dirty="0"/>
              <a:t> Everyone who goes on ahead and does not abide in the teaching of Christ, does not have God. Whoever abides in the teaching has both the Father and the Son. </a:t>
            </a:r>
            <a:br>
              <a:rPr lang="en-US" dirty="0"/>
            </a:b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Other</a:t>
            </a:r>
            <a:r>
              <a:rPr lang="en-US" baseline="0" dirty="0"/>
              <a:t> passages describing Jesus dwelling in Christians Eph 3:17 and Gal 2:20.</a:t>
            </a:r>
          </a:p>
          <a:p>
            <a:endParaRPr lang="en-US" baseline="0" dirty="0"/>
          </a:p>
          <a:p>
            <a:r>
              <a:rPr lang="en-US" b="1" dirty="0"/>
              <a:t>Ephesians 3:16-19 ( KJV ) </a:t>
            </a:r>
            <a:br>
              <a:rPr lang="en-US" dirty="0"/>
            </a:br>
            <a:r>
              <a:rPr lang="en-US" dirty="0"/>
              <a:t>That he would grant you, according to the riches of his glory, to be strengthened with might by his Spirit in the inner man; That Christ may dwell in your hearts by faith; that ye, being rooted and grounded in love,  May be able to comprehend with all saints what </a:t>
            </a:r>
            <a:r>
              <a:rPr lang="en-US" i="1" dirty="0"/>
              <a:t>is</a:t>
            </a:r>
            <a:r>
              <a:rPr lang="en-US" dirty="0"/>
              <a:t> the breadth, and length, and depth, and height;  And to know the love of Christ, which </a:t>
            </a:r>
            <a:r>
              <a:rPr lang="en-US" dirty="0" err="1"/>
              <a:t>passeth</a:t>
            </a:r>
            <a:r>
              <a:rPr lang="en-US" dirty="0"/>
              <a:t> knowledge, that ye might be filled with all the </a:t>
            </a:r>
            <a:r>
              <a:rPr lang="en-US" dirty="0" err="1"/>
              <a:t>fulness</a:t>
            </a:r>
            <a:r>
              <a:rPr lang="en-US" dirty="0"/>
              <a:t> of God.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Ephesians 3:14-19 (ESV) </a:t>
            </a:r>
            <a:br>
              <a:rPr lang="en-US" dirty="0"/>
            </a:br>
            <a:r>
              <a:rPr lang="en-US" baseline="30000" dirty="0"/>
              <a:t>14 </a:t>
            </a:r>
            <a:r>
              <a:rPr lang="en-US" dirty="0"/>
              <a:t> For this reason I bow my knees before the Father, </a:t>
            </a:r>
            <a:r>
              <a:rPr lang="en-US" baseline="30000" dirty="0"/>
              <a:t>15 </a:t>
            </a:r>
            <a:r>
              <a:rPr lang="en-US" dirty="0"/>
              <a:t> from whom every family in heaven and on earth is named, </a:t>
            </a:r>
            <a:br>
              <a:rPr lang="en-US" dirty="0"/>
            </a:br>
            <a:r>
              <a:rPr lang="en-US" baseline="30000" dirty="0"/>
              <a:t>16 </a:t>
            </a:r>
            <a:r>
              <a:rPr lang="en-US" dirty="0"/>
              <a:t> that according to the riches of his glory he may grant you to be strengthened with power through his Spirit in your inner being, </a:t>
            </a:r>
            <a:br>
              <a:rPr lang="en-US" dirty="0"/>
            </a:br>
            <a:r>
              <a:rPr lang="en-US" baseline="30000" dirty="0"/>
              <a:t>17 </a:t>
            </a:r>
            <a:r>
              <a:rPr lang="en-US" dirty="0"/>
              <a:t> so that Christ may dwell in your hearts through faith—that you, being rooted and grounded in love, </a:t>
            </a:r>
            <a:br>
              <a:rPr lang="en-US" dirty="0"/>
            </a:br>
            <a:r>
              <a:rPr lang="en-US" baseline="30000" dirty="0"/>
              <a:t>18 </a:t>
            </a:r>
            <a:r>
              <a:rPr lang="en-US" dirty="0"/>
              <a:t> may have strength to comprehend with all the saints what is the breadth and length and height and depth, </a:t>
            </a:r>
            <a:br>
              <a:rPr lang="en-US" dirty="0"/>
            </a:br>
            <a:r>
              <a:rPr lang="en-US" baseline="30000" dirty="0"/>
              <a:t>19 </a:t>
            </a:r>
            <a:r>
              <a:rPr lang="en-US" dirty="0"/>
              <a:t> and to know the love of Christ that surpasses knowledge, that you may be filled with all the fullness of God. </a:t>
            </a:r>
          </a:p>
          <a:p>
            <a:r>
              <a:rPr lang="en-US" dirty="0"/>
              <a:t> </a:t>
            </a:r>
          </a:p>
          <a:p>
            <a:r>
              <a:rPr lang="en-US" b="1" dirty="0"/>
              <a:t>Galatians 2:19-20 (ESV) </a:t>
            </a:r>
            <a:br>
              <a:rPr lang="en-US" dirty="0"/>
            </a:br>
            <a:r>
              <a:rPr lang="en-US" baseline="30000" dirty="0"/>
              <a:t>19 </a:t>
            </a:r>
            <a:r>
              <a:rPr lang="en-US" dirty="0"/>
              <a:t> For through the law I died to the law, so that I might live to God. </a:t>
            </a:r>
            <a:br>
              <a:rPr lang="en-US" dirty="0"/>
            </a:br>
            <a:r>
              <a:rPr lang="en-US" baseline="30000" dirty="0"/>
              <a:t>20 </a:t>
            </a:r>
            <a:r>
              <a:rPr lang="en-US" dirty="0"/>
              <a:t> I have been crucified with Christ. It is no longer I who live, but Christ who lives in me. And the life I now live in the flesh I live by faith in the Son of God, who loved me and gave himself for me. </a:t>
            </a:r>
            <a:endParaRPr lang="en-US" baseline="0" dirty="0"/>
          </a:p>
          <a:p>
            <a:r>
              <a:rPr lang="en-US" dirty="0"/>
              <a:t>  </a:t>
            </a:r>
          </a:p>
          <a:p>
            <a:r>
              <a:rPr lang="en-US" b="1" dirty="0"/>
              <a:t>Galatians 2:19-20 ( KJV ) </a:t>
            </a:r>
            <a:br>
              <a:rPr lang="en-US" dirty="0"/>
            </a:br>
            <a:r>
              <a:rPr lang="en-US" dirty="0"/>
              <a:t>For I through the law am dead to the law, that I might live unto God.  </a:t>
            </a:r>
            <a:br>
              <a:rPr lang="en-US" dirty="0"/>
            </a:br>
            <a:r>
              <a:rPr lang="en-US" dirty="0"/>
              <a:t>I am crucified with Christ: nevertheless I live; yet not I, but Christ </a:t>
            </a:r>
            <a:r>
              <a:rPr lang="en-US" dirty="0" err="1"/>
              <a:t>liveth</a:t>
            </a:r>
            <a:r>
              <a:rPr lang="en-US" dirty="0"/>
              <a:t> in me: and the life which I now live in the flesh I live by the faith of the Son of God, who loved me, and gave himself for me.  </a:t>
            </a:r>
            <a:endParaRPr lang="en-US" baseline="0"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3</a:t>
            </a:fld>
            <a:endParaRPr lang="en-US"/>
          </a:p>
        </p:txBody>
      </p:sp>
    </p:spTree>
    <p:extLst>
      <p:ext uri="{BB962C8B-B14F-4D97-AF65-F5344CB8AC3E}">
        <p14:creationId xmlns:p14="http://schemas.microsoft.com/office/powerpoint/2010/main" val="22040172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br>
              <a:rPr lang="en-US" dirty="0"/>
            </a:br>
            <a:endParaRPr lang="en-US" b="1"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30</a:t>
            </a:fld>
            <a:endParaRPr lang="en-US"/>
          </a:p>
        </p:txBody>
      </p:sp>
    </p:spTree>
    <p:extLst>
      <p:ext uri="{BB962C8B-B14F-4D97-AF65-F5344CB8AC3E}">
        <p14:creationId xmlns:p14="http://schemas.microsoft.com/office/powerpoint/2010/main" val="1515028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These two passages tell us specifically how God dwells in us and that is through His Spirit.</a:t>
            </a:r>
            <a:r>
              <a:rPr lang="en-US" baseline="0" dirty="0"/>
              <a:t>  </a:t>
            </a:r>
          </a:p>
          <a:p>
            <a:r>
              <a:rPr lang="en-US" baseline="0" dirty="0"/>
              <a:t>In the case of Jesus, Eph 3:17 specifically tells us that He dwells with us through our faith.  In John 15:5-7 we are told that Jesus dwells in us through His words</a:t>
            </a:r>
          </a:p>
          <a:p>
            <a:endParaRPr lang="en-US" baseline="0" dirty="0"/>
          </a:p>
          <a:p>
            <a:r>
              <a:rPr lang="en-US" b="1" dirty="0"/>
              <a:t>Ephesians 2:22 ( KJV ) </a:t>
            </a:r>
            <a:br>
              <a:rPr lang="en-US" dirty="0"/>
            </a:br>
            <a:r>
              <a:rPr lang="en-US" dirty="0"/>
              <a:t>In whom ye also are </a:t>
            </a:r>
            <a:r>
              <a:rPr lang="en-US" dirty="0" err="1"/>
              <a:t>builded</a:t>
            </a:r>
            <a:r>
              <a:rPr lang="en-US" dirty="0"/>
              <a:t> together for an habitation of God </a:t>
            </a:r>
            <a:r>
              <a:rPr lang="en-US" b="1" u="sng" dirty="0"/>
              <a:t>through the Spirit</a:t>
            </a:r>
            <a:r>
              <a:rPr lang="en-US" dirty="0"/>
              <a:t>. </a:t>
            </a:r>
          </a:p>
          <a:p>
            <a:endParaRPr lang="en-US" dirty="0"/>
          </a:p>
          <a:p>
            <a:r>
              <a:rPr lang="en-US" b="1" dirty="0"/>
              <a:t>Ephesians 2:22 (ESV) </a:t>
            </a:r>
            <a:br>
              <a:rPr lang="en-US" dirty="0"/>
            </a:br>
            <a:r>
              <a:rPr lang="en-US" baseline="30000" dirty="0"/>
              <a:t>22 </a:t>
            </a:r>
            <a:r>
              <a:rPr lang="en-US" dirty="0"/>
              <a:t> In him you also are being built together into a dwelling place for God </a:t>
            </a:r>
            <a:r>
              <a:rPr lang="en-US" b="1" u="sng" dirty="0"/>
              <a:t>by the Spirit</a:t>
            </a:r>
            <a:r>
              <a:rPr lang="en-US" dirty="0"/>
              <a:t>. </a:t>
            </a:r>
            <a:br>
              <a:rPr lang="en-US" dirty="0"/>
            </a:b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 John 4:11-13 (ESV) </a:t>
            </a:r>
            <a:br>
              <a:rPr lang="en-US" dirty="0"/>
            </a:br>
            <a:r>
              <a:rPr lang="en-US" baseline="30000" dirty="0"/>
              <a:t>11 </a:t>
            </a:r>
            <a:r>
              <a:rPr lang="en-US" dirty="0"/>
              <a:t> Beloved, if God so loved us, we also ought to love one another. </a:t>
            </a:r>
            <a:r>
              <a:rPr lang="en-US" baseline="30000" dirty="0"/>
              <a:t>12 </a:t>
            </a:r>
            <a:r>
              <a:rPr lang="en-US" dirty="0"/>
              <a:t> No one has ever seen God; if we love one another, God abides in us and his love is perfected in us. </a:t>
            </a:r>
            <a:br>
              <a:rPr lang="en-US" dirty="0"/>
            </a:br>
            <a:r>
              <a:rPr lang="en-US" baseline="30000" dirty="0"/>
              <a:t>13 </a:t>
            </a:r>
            <a:r>
              <a:rPr lang="en-US" dirty="0"/>
              <a:t> By this we know that we abide in him and he in us, because </a:t>
            </a:r>
            <a:r>
              <a:rPr lang="en-US" b="1" i="1" dirty="0"/>
              <a:t>he has given us of his Spirit</a:t>
            </a:r>
            <a:r>
              <a:rPr lang="en-US" dirty="0"/>
              <a:t>. </a:t>
            </a:r>
          </a:p>
          <a:p>
            <a:r>
              <a:rPr lang="en-US" dirty="0"/>
              <a:t> </a:t>
            </a:r>
          </a:p>
          <a:p>
            <a:r>
              <a:rPr lang="en-US" b="1" dirty="0"/>
              <a:t>1 John 4:12-15 ( KJV ) </a:t>
            </a:r>
            <a:br>
              <a:rPr lang="en-US" dirty="0"/>
            </a:br>
            <a:r>
              <a:rPr lang="en-US" dirty="0"/>
              <a:t>No man hath seen God at any time. If we love one another, God </a:t>
            </a:r>
            <a:r>
              <a:rPr lang="en-US" dirty="0" err="1"/>
              <a:t>dwelleth</a:t>
            </a:r>
            <a:r>
              <a:rPr lang="en-US" dirty="0"/>
              <a:t> in us, and his love is perfected in us.  Hereby know we that we dwell in him, and he in us, because </a:t>
            </a:r>
            <a:r>
              <a:rPr lang="en-US" b="1" i="1" dirty="0"/>
              <a:t>he hath given us of his Spirit</a:t>
            </a:r>
            <a:r>
              <a:rPr lang="en-US" dirty="0"/>
              <a:t>.   And we have seen and do testify that the Father sent the Son </a:t>
            </a:r>
            <a:r>
              <a:rPr lang="en-US" i="1" dirty="0"/>
              <a:t>to be</a:t>
            </a:r>
            <a:r>
              <a:rPr lang="en-US" dirty="0"/>
              <a:t> the </a:t>
            </a:r>
            <a:r>
              <a:rPr lang="en-US" dirty="0" err="1"/>
              <a:t>Saviour</a:t>
            </a:r>
            <a:r>
              <a:rPr lang="en-US" dirty="0"/>
              <a:t> of the world.  Whosoever shall confess that Jesus is the Son of God, God </a:t>
            </a:r>
            <a:r>
              <a:rPr lang="en-US" dirty="0" err="1"/>
              <a:t>dwelleth</a:t>
            </a:r>
            <a:r>
              <a:rPr lang="en-US" dirty="0"/>
              <a:t> in him, and he in God.  </a:t>
            </a:r>
          </a:p>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31</a:t>
            </a:fld>
            <a:endParaRPr lang="en-US"/>
          </a:p>
        </p:txBody>
      </p:sp>
    </p:spTree>
    <p:extLst>
      <p:ext uri="{BB962C8B-B14F-4D97-AF65-F5344CB8AC3E}">
        <p14:creationId xmlns:p14="http://schemas.microsoft.com/office/powerpoint/2010/main" val="4393268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two passages tell us specifically how Jesus dwells in us and that is through His Spirit.</a:t>
            </a:r>
            <a:r>
              <a:rPr lang="en-US" baseline="0" dirty="0"/>
              <a:t>  </a:t>
            </a:r>
          </a:p>
          <a:p>
            <a:r>
              <a:rPr lang="en-US" baseline="0" dirty="0"/>
              <a:t>In the case of Jesus, Eph 3:17 specifically tells us that He dwells with us through our faith.  In John 15:5-7 we are told that Jesus dwells in us through His words</a:t>
            </a:r>
          </a:p>
          <a:p>
            <a:endParaRPr lang="en-US" baseline="0" dirty="0"/>
          </a:p>
          <a:p>
            <a:r>
              <a:rPr lang="en-US" dirty="0"/>
              <a:t>.  </a:t>
            </a:r>
          </a:p>
          <a:p>
            <a:endParaRPr lang="en-US" dirty="0"/>
          </a:p>
          <a:p>
            <a:r>
              <a:rPr lang="en-US" b="1" dirty="0"/>
              <a:t>Ephesians 3:17 ( KJV ) </a:t>
            </a:r>
            <a:br>
              <a:rPr lang="en-US" dirty="0"/>
            </a:br>
            <a:r>
              <a:rPr lang="en-US" dirty="0"/>
              <a:t>That </a:t>
            </a:r>
            <a:r>
              <a:rPr lang="en-US" b="1" i="1" dirty="0"/>
              <a:t>Christ may dwell in your hearts by faith</a:t>
            </a:r>
            <a:r>
              <a:rPr lang="en-US" dirty="0"/>
              <a:t>; that ye, being rooted and grounded in love,  </a:t>
            </a:r>
          </a:p>
          <a:p>
            <a:endParaRPr lang="en-US" dirty="0"/>
          </a:p>
          <a:p>
            <a:r>
              <a:rPr lang="en-US" b="1" dirty="0"/>
              <a:t>Ephesians 3:17 (ESV) </a:t>
            </a:r>
            <a:br>
              <a:rPr lang="en-US" dirty="0"/>
            </a:br>
            <a:r>
              <a:rPr lang="en-US" baseline="30000" dirty="0"/>
              <a:t>17 </a:t>
            </a:r>
            <a:r>
              <a:rPr lang="en-US" dirty="0"/>
              <a:t> so that </a:t>
            </a:r>
            <a:r>
              <a:rPr lang="en-US" b="1" u="sng" dirty="0"/>
              <a:t>Christ may dwell in your hearts through faith</a:t>
            </a:r>
            <a:r>
              <a:rPr lang="en-US" dirty="0"/>
              <a:t>—that you, being rooted and grounded in love, </a:t>
            </a:r>
            <a:br>
              <a:rPr lang="en-US" dirty="0"/>
            </a:br>
            <a:endParaRPr lang="en-US" b="1"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32</a:t>
            </a:fld>
            <a:endParaRPr lang="en-US"/>
          </a:p>
        </p:txBody>
      </p:sp>
    </p:spTree>
    <p:extLst>
      <p:ext uri="{BB962C8B-B14F-4D97-AF65-F5344CB8AC3E}">
        <p14:creationId xmlns:p14="http://schemas.microsoft.com/office/powerpoint/2010/main" val="13403574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Since there is not a single qualifying statement</a:t>
            </a:r>
            <a:r>
              <a:rPr lang="en-US" baseline="0" dirty="0"/>
              <a:t> as to how the Spirit dwells us, is it not a jump of reasoning to say that He does not dwell in us literally?</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Since there is not a single qualifying statement</a:t>
            </a:r>
            <a:r>
              <a:rPr lang="en-US" baseline="0" dirty="0"/>
              <a:t> as to how the Spirit dwells us, is it not a jump of reasoning to say that He does not dwell in us literally?</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34</a:t>
            </a:fld>
            <a:endParaRPr lang="en-US"/>
          </a:p>
        </p:txBody>
      </p:sp>
    </p:spTree>
    <p:extLst>
      <p:ext uri="{BB962C8B-B14F-4D97-AF65-F5344CB8AC3E}">
        <p14:creationId xmlns:p14="http://schemas.microsoft.com/office/powerpoint/2010/main" val="14168085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Since sin is not a person or a thing but something we do when we rebel from God, it is difficult to argue that it literally lives inside us.  However</a:t>
            </a:r>
            <a:r>
              <a:rPr lang="en-US" baseline="0" dirty="0"/>
              <a:t> sin can control us, all of us can understand that easily.</a:t>
            </a:r>
          </a:p>
          <a:p>
            <a:endParaRPr lang="en-US" baseline="0" dirty="0"/>
          </a:p>
          <a:p>
            <a:r>
              <a:rPr lang="en-US" baseline="0" dirty="0"/>
              <a:t>The same can be said of truth.  It is not a person or thing but we know that truth can dwell in us and control us just as well as sin.</a:t>
            </a:r>
          </a:p>
          <a:p>
            <a:endParaRPr lang="en-US" baseline="0" dirty="0"/>
          </a:p>
          <a:p>
            <a:r>
              <a:rPr lang="en-US" baseline="0" dirty="0"/>
              <a:t>Strong’s Talking Greek Hebrew Dictionary defines the Greek word translated as “dwelleth” as “</a:t>
            </a:r>
            <a:r>
              <a:rPr lang="en-US" dirty="0"/>
              <a:t>(oikos); to </a:t>
            </a:r>
            <a:r>
              <a:rPr lang="en-US" i="1" dirty="0"/>
              <a:t>occupy a house</a:t>
            </a:r>
            <a:r>
              <a:rPr lang="en-US" dirty="0"/>
              <a:t>, i.e. </a:t>
            </a:r>
            <a:r>
              <a:rPr lang="en-US" i="1" dirty="0"/>
              <a:t>reside</a:t>
            </a:r>
            <a:r>
              <a:rPr lang="en-US" dirty="0"/>
              <a:t> (figurative </a:t>
            </a:r>
            <a:r>
              <a:rPr lang="en-US" i="1" dirty="0"/>
              <a:t>inhabit, remain, inhere</a:t>
            </a:r>
            <a:r>
              <a:rPr lang="en-US" dirty="0"/>
              <a:t>); by implication to </a:t>
            </a:r>
            <a:r>
              <a:rPr lang="en-US" i="1" dirty="0"/>
              <a:t>cohabit</a:t>
            </a:r>
            <a:r>
              <a:rPr lang="en-US" dirty="0"/>
              <a:t> :- dwell. See also </a:t>
            </a:r>
            <a:r>
              <a:rPr lang="en-US" sz="1200" u="none" strike="noStrike" kern="1200" dirty="0">
                <a:solidFill>
                  <a:schemeClr val="tx1"/>
                </a:solidFill>
                <a:effectLst/>
                <a:latin typeface="+mn-lt"/>
                <a:ea typeface="+mn-ea"/>
                <a:cs typeface="+mn-cs"/>
                <a:hlinkClick r:id="rId3"/>
              </a:rPr>
              <a:t>&lt;G3625&gt;</a:t>
            </a:r>
            <a:r>
              <a:rPr lang="en-US" dirty="0"/>
              <a:t> (</a:t>
            </a:r>
            <a:r>
              <a:rPr lang="en-US" dirty="0" err="1"/>
              <a:t>oikoumene</a:t>
            </a:r>
            <a:r>
              <a:rPr lang="en-US" dirty="0"/>
              <a:t>).”</a:t>
            </a:r>
            <a:br>
              <a:rPr lang="en-US" dirty="0"/>
            </a:br>
            <a:r>
              <a:rPr lang="en-US" dirty="0"/>
              <a:t>.</a:t>
            </a:r>
            <a:endParaRPr lang="en-US" baseline="0" dirty="0"/>
          </a:p>
          <a:p>
            <a:endParaRPr lang="en-US" baseline="0" dirty="0"/>
          </a:p>
          <a:p>
            <a:r>
              <a:rPr lang="en-US" b="1" dirty="0"/>
              <a:t>Romans 7:17-20 ( KJV ) </a:t>
            </a:r>
            <a:br>
              <a:rPr lang="en-US" dirty="0"/>
            </a:br>
            <a:r>
              <a:rPr lang="en-US" dirty="0"/>
              <a:t>Now then it is no more I that do it, but sin that </a:t>
            </a:r>
            <a:r>
              <a:rPr lang="en-US" dirty="0" err="1"/>
              <a:t>dwelleth</a:t>
            </a:r>
            <a:r>
              <a:rPr lang="en-US" dirty="0"/>
              <a:t> in me. For I know that in me (that is, in my flesh,) </a:t>
            </a:r>
            <a:r>
              <a:rPr lang="en-US" dirty="0" err="1"/>
              <a:t>dwelleth</a:t>
            </a:r>
            <a:r>
              <a:rPr lang="en-US" dirty="0"/>
              <a:t> no good thing: for to will is present with me; but </a:t>
            </a:r>
            <a:r>
              <a:rPr lang="en-US" i="1" dirty="0"/>
              <a:t>how</a:t>
            </a:r>
            <a:r>
              <a:rPr lang="en-US" dirty="0"/>
              <a:t> to perform that which is good I find not.  For the good that I would I do not: but the evil which I would not, that I do.  </a:t>
            </a:r>
            <a:br>
              <a:rPr lang="en-US" dirty="0"/>
            </a:br>
            <a:r>
              <a:rPr lang="en-US" dirty="0"/>
              <a:t>Now if I do that I would not, it is no more I that do it, but sin that </a:t>
            </a:r>
            <a:r>
              <a:rPr lang="en-US" dirty="0" err="1"/>
              <a:t>dwelleth</a:t>
            </a:r>
            <a:r>
              <a:rPr lang="en-US" dirty="0"/>
              <a:t> in me.</a:t>
            </a:r>
          </a:p>
          <a:p>
            <a:br>
              <a:rPr lang="en-US" dirty="0"/>
            </a:br>
            <a:r>
              <a:rPr lang="en-US" b="1" dirty="0"/>
              <a:t>Romans 7:17-20 (ESV) </a:t>
            </a:r>
            <a:br>
              <a:rPr lang="en-US" dirty="0"/>
            </a:br>
            <a:r>
              <a:rPr lang="en-US" baseline="30000" dirty="0"/>
              <a:t>17 </a:t>
            </a:r>
            <a:r>
              <a:rPr lang="en-US" dirty="0"/>
              <a:t> So now it is no longer I who do it, but sin that dwells within me. </a:t>
            </a:r>
            <a:br>
              <a:rPr lang="en-US" dirty="0"/>
            </a:br>
            <a:r>
              <a:rPr lang="en-US" baseline="30000" dirty="0"/>
              <a:t>18 </a:t>
            </a:r>
            <a:r>
              <a:rPr lang="en-US" dirty="0"/>
              <a:t> For I know that nothing good dwells in me, that is, in my flesh. For I have the desire to do what is right, but not the ability to carry it out. </a:t>
            </a:r>
            <a:br>
              <a:rPr lang="en-US" dirty="0"/>
            </a:br>
            <a:r>
              <a:rPr lang="en-US" baseline="30000" dirty="0"/>
              <a:t>19 </a:t>
            </a:r>
            <a:r>
              <a:rPr lang="en-US" dirty="0"/>
              <a:t> For I do not do the good I want, but the evil I do not want is what I keep on doing. </a:t>
            </a:r>
            <a:br>
              <a:rPr lang="en-US" dirty="0"/>
            </a:br>
            <a:r>
              <a:rPr lang="en-US" baseline="30000" dirty="0"/>
              <a:t>20 </a:t>
            </a:r>
            <a:r>
              <a:rPr lang="en-US" dirty="0"/>
              <a:t> Now if I do what I do not want, it is no longer I who do it, but sin that dwells within me.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John 1:1-2 (ESV) </a:t>
            </a:r>
            <a:br>
              <a:rPr lang="en-US" dirty="0"/>
            </a:br>
            <a:r>
              <a:rPr lang="en-US" baseline="30000" dirty="0"/>
              <a:t>1 </a:t>
            </a:r>
            <a:r>
              <a:rPr lang="en-US" dirty="0"/>
              <a:t> The elder to the elect lady and her children, whom I love in truth, and not only I, but also all who know the truth, </a:t>
            </a:r>
            <a:br>
              <a:rPr lang="en-US" dirty="0"/>
            </a:br>
            <a:r>
              <a:rPr lang="en-US" baseline="30000" dirty="0"/>
              <a:t>2 </a:t>
            </a:r>
            <a:r>
              <a:rPr lang="en-US" dirty="0"/>
              <a:t> because of the truth that abides in us and will be with us forever: </a:t>
            </a:r>
          </a:p>
          <a:p>
            <a:endParaRPr lang="en-US" dirty="0"/>
          </a:p>
          <a:p>
            <a:endParaRPr lang="en-US" dirty="0">
              <a:effectLst/>
            </a:endParaRPr>
          </a:p>
          <a:p>
            <a:r>
              <a:rPr lang="en-US" dirty="0">
                <a:effectLst/>
              </a:rPr>
              <a:t>Dwelleth is defined as “a primary verb; to </a:t>
            </a:r>
            <a:r>
              <a:rPr lang="en-US" i="1" dirty="0">
                <a:effectLst/>
              </a:rPr>
              <a:t>stay</a:t>
            </a:r>
            <a:r>
              <a:rPr lang="en-US" dirty="0">
                <a:effectLst/>
              </a:rPr>
              <a:t> (in a given place, state, relation or expectancy) :- abide, continue, dwell, endure, be present, remain, stand, tarry (for), × thine own”.</a:t>
            </a:r>
          </a:p>
          <a:p>
            <a:r>
              <a:rPr lang="en-US" dirty="0">
                <a:effectLst/>
              </a:rPr>
              <a:t> </a:t>
            </a:r>
            <a:r>
              <a:rPr lang="en-US" dirty="0"/>
              <a:t>Strong's Talking Greek &amp; Hebrew Dictionary.</a:t>
            </a:r>
            <a:endParaRPr lang="en-US" b="1" dirty="0"/>
          </a:p>
          <a:p>
            <a:endParaRPr lang="en-US" b="1" dirty="0"/>
          </a:p>
          <a:p>
            <a:r>
              <a:rPr lang="en-US" b="1" dirty="0"/>
              <a:t>2 John 1:2 ( KJV ) </a:t>
            </a:r>
            <a:br>
              <a:rPr lang="en-US" dirty="0"/>
            </a:br>
            <a:r>
              <a:rPr lang="en-US" dirty="0"/>
              <a:t>For the truth’s sake, which dwelleth in us, and shall be with us for ever.  </a:t>
            </a:r>
          </a:p>
          <a:p>
            <a:endParaRPr lang="en-US" dirty="0"/>
          </a:p>
          <a:p>
            <a:r>
              <a:rPr lang="en-US" b="1" dirty="0"/>
              <a:t>Colossians 3:16 ( KJV ) </a:t>
            </a:r>
            <a:br>
              <a:rPr lang="en-US" dirty="0"/>
            </a:br>
            <a:r>
              <a:rPr lang="en-US" dirty="0"/>
              <a:t>Let the word of Christ dwell in you richly in all wisdom; teaching and admonishing one another in psalms and hymns and spiritual songs, singing with grace in your hearts to the Lord.  </a:t>
            </a:r>
          </a:p>
          <a:p>
            <a:endParaRPr lang="en-US" dirty="0"/>
          </a:p>
          <a:p>
            <a:r>
              <a:rPr lang="en-US" dirty="0"/>
              <a:t> </a:t>
            </a:r>
            <a:r>
              <a:rPr lang="en-US" b="1" dirty="0"/>
              <a:t>Colossians 3:16 (ESV) </a:t>
            </a:r>
            <a:br>
              <a:rPr lang="en-US" dirty="0"/>
            </a:br>
            <a:r>
              <a:rPr lang="en-US" baseline="30000" dirty="0"/>
              <a:t>16 </a:t>
            </a:r>
            <a:r>
              <a:rPr lang="en-US" dirty="0"/>
              <a:t> Let the word of Christ dwell in you richly, teaching and admonishing one another in all wisdom, singing psalms and hymns and spiritual songs, with thankfulness in your hearts to God. </a:t>
            </a:r>
            <a:br>
              <a:rPr lang="en-US" dirty="0"/>
            </a:b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Since sin is not a person or a thing but something we do when we rebel from God, it is difficult to argue that it literally lives inside us.  However</a:t>
            </a:r>
            <a:r>
              <a:rPr lang="en-US" baseline="0" dirty="0"/>
              <a:t> sin can control us, all of us can understand that easily.</a:t>
            </a:r>
          </a:p>
          <a:p>
            <a:endParaRPr lang="en-US" baseline="0" dirty="0"/>
          </a:p>
          <a:p>
            <a:r>
              <a:rPr lang="en-US" baseline="0" dirty="0"/>
              <a:t>The same can be said of truth.  It is not a person or thing but we know that truth can dwell in us and control us just as well as sin.</a:t>
            </a:r>
          </a:p>
          <a:p>
            <a:endParaRPr lang="en-US" baseline="0" dirty="0"/>
          </a:p>
          <a:p>
            <a:endParaRPr lang="en-US" baseline="0" dirty="0"/>
          </a:p>
          <a:p>
            <a:r>
              <a:rPr lang="en-US" b="1" dirty="0"/>
              <a:t>Romans 7:17-20 ( KJV ) </a:t>
            </a:r>
            <a:br>
              <a:rPr lang="en-US" dirty="0"/>
            </a:br>
            <a:r>
              <a:rPr lang="en-US" dirty="0"/>
              <a:t>Now then it is no more I that do it, but sin that </a:t>
            </a:r>
            <a:r>
              <a:rPr lang="en-US" dirty="0" err="1"/>
              <a:t>dwelleth</a:t>
            </a:r>
            <a:r>
              <a:rPr lang="en-US" dirty="0"/>
              <a:t> in me. For I know that in me (that is, in my flesh,) </a:t>
            </a:r>
            <a:r>
              <a:rPr lang="en-US" dirty="0" err="1"/>
              <a:t>dwelleth</a:t>
            </a:r>
            <a:r>
              <a:rPr lang="en-US" dirty="0"/>
              <a:t> no good thing: for to will is present with me; but </a:t>
            </a:r>
            <a:r>
              <a:rPr lang="en-US" i="1" dirty="0"/>
              <a:t>how</a:t>
            </a:r>
            <a:r>
              <a:rPr lang="en-US" dirty="0"/>
              <a:t> to perform that which is good I find not.  For the good that I would I do not: but the evil which I would not, that I do.  </a:t>
            </a:r>
            <a:br>
              <a:rPr lang="en-US" dirty="0"/>
            </a:br>
            <a:r>
              <a:rPr lang="en-US" dirty="0"/>
              <a:t>Now if I do that I would not, it is no more I that do it, but sin that </a:t>
            </a:r>
            <a:r>
              <a:rPr lang="en-US" dirty="0" err="1"/>
              <a:t>dwelleth</a:t>
            </a:r>
            <a:r>
              <a:rPr lang="en-US" dirty="0"/>
              <a:t> in me.</a:t>
            </a:r>
          </a:p>
          <a:p>
            <a:br>
              <a:rPr lang="en-US" dirty="0"/>
            </a:br>
            <a:r>
              <a:rPr lang="en-US" b="1" dirty="0"/>
              <a:t>Romans 7:17-20 (ESV) </a:t>
            </a:r>
            <a:br>
              <a:rPr lang="en-US" dirty="0"/>
            </a:br>
            <a:r>
              <a:rPr lang="en-US" baseline="30000" dirty="0"/>
              <a:t>17 </a:t>
            </a:r>
            <a:r>
              <a:rPr lang="en-US" dirty="0"/>
              <a:t> So now it is no longer I who do it, but sin that dwells within me. </a:t>
            </a:r>
            <a:br>
              <a:rPr lang="en-US" dirty="0"/>
            </a:br>
            <a:r>
              <a:rPr lang="en-US" baseline="30000" dirty="0"/>
              <a:t>18 </a:t>
            </a:r>
            <a:r>
              <a:rPr lang="en-US" dirty="0"/>
              <a:t> For I know that nothing good dwells in me, that is, in my flesh. For I have the desire to do what is right, but not the ability to carry it out. </a:t>
            </a:r>
            <a:br>
              <a:rPr lang="en-US" dirty="0"/>
            </a:br>
            <a:r>
              <a:rPr lang="en-US" baseline="30000" dirty="0"/>
              <a:t>19 </a:t>
            </a:r>
            <a:r>
              <a:rPr lang="en-US" dirty="0"/>
              <a:t> For I do not do the good I want, but the evil I do not want is what I keep on doing. </a:t>
            </a:r>
            <a:br>
              <a:rPr lang="en-US" dirty="0"/>
            </a:br>
            <a:r>
              <a:rPr lang="en-US" baseline="30000" dirty="0"/>
              <a:t>20 </a:t>
            </a:r>
            <a:r>
              <a:rPr lang="en-US" dirty="0"/>
              <a:t> Now if I do what I do not want, it is no longer I who do it, but sin that dwells within me.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John 1:1-2 (ESV) </a:t>
            </a:r>
            <a:br>
              <a:rPr lang="en-US" dirty="0"/>
            </a:br>
            <a:r>
              <a:rPr lang="en-US" baseline="30000" dirty="0"/>
              <a:t>1 </a:t>
            </a:r>
            <a:r>
              <a:rPr lang="en-US" dirty="0"/>
              <a:t> The elder to the elect lady and her children, whom I love in truth, and not only I, but also all who know the truth, </a:t>
            </a:r>
            <a:br>
              <a:rPr lang="en-US" dirty="0"/>
            </a:br>
            <a:r>
              <a:rPr lang="en-US" baseline="30000" dirty="0"/>
              <a:t>2 </a:t>
            </a:r>
            <a:r>
              <a:rPr lang="en-US" dirty="0"/>
              <a:t> because of the truth that abides in us and will be with us forever: </a:t>
            </a:r>
          </a:p>
          <a:p>
            <a:endParaRPr lang="en-US" dirty="0"/>
          </a:p>
          <a:p>
            <a:r>
              <a:rPr lang="en-US" b="1" dirty="0"/>
              <a:t>2 John 1:2 ( KJV ) </a:t>
            </a:r>
            <a:br>
              <a:rPr lang="en-US" dirty="0"/>
            </a:br>
            <a:r>
              <a:rPr lang="en-US" dirty="0"/>
              <a:t>For the truth’s sake, which </a:t>
            </a:r>
            <a:r>
              <a:rPr lang="en-US" dirty="0" err="1"/>
              <a:t>dwelleth</a:t>
            </a:r>
            <a:r>
              <a:rPr lang="en-US" dirty="0"/>
              <a:t> in us, and shall be with us for ever.  </a:t>
            </a:r>
          </a:p>
          <a:p>
            <a:endParaRPr lang="en-US" dirty="0"/>
          </a:p>
          <a:p>
            <a:r>
              <a:rPr lang="en-US" b="1" dirty="0"/>
              <a:t>Colossians 3:16 ( KJV ) </a:t>
            </a:r>
            <a:br>
              <a:rPr lang="en-US" dirty="0"/>
            </a:br>
            <a:r>
              <a:rPr lang="en-US" dirty="0"/>
              <a:t>Let the word of Christ dwell in you richly in all wisdom; teaching and admonishing one another in psalms and hymns and spiritual songs, singing with grace in your hearts to the Lord.  </a:t>
            </a:r>
          </a:p>
          <a:p>
            <a:endParaRPr lang="en-US" dirty="0"/>
          </a:p>
          <a:p>
            <a:r>
              <a:rPr lang="en-US" dirty="0"/>
              <a:t> </a:t>
            </a:r>
            <a:r>
              <a:rPr lang="en-US" b="1" dirty="0"/>
              <a:t>Colossians 3:16 (ESV) </a:t>
            </a:r>
            <a:br>
              <a:rPr lang="en-US" dirty="0"/>
            </a:br>
            <a:r>
              <a:rPr lang="en-US" baseline="30000" dirty="0"/>
              <a:t>16 </a:t>
            </a:r>
            <a:r>
              <a:rPr lang="en-US" dirty="0"/>
              <a:t> Let the word of Christ dwell in you richly, teaching and admonishing one another in all wisdom, singing psalms and hymns and spiritual songs, with thankfulness in your hearts to God. </a:t>
            </a:r>
            <a:br>
              <a:rPr lang="en-US" dirty="0"/>
            </a:b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36</a:t>
            </a:fld>
            <a:endParaRPr lang="en-US"/>
          </a:p>
        </p:txBody>
      </p:sp>
    </p:spTree>
    <p:extLst>
      <p:ext uri="{BB962C8B-B14F-4D97-AF65-F5344CB8AC3E}">
        <p14:creationId xmlns:p14="http://schemas.microsoft.com/office/powerpoint/2010/main" val="3723754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2 John 1:1-2 (ESV) </a:t>
            </a:r>
            <a:br>
              <a:rPr lang="en-US" dirty="0"/>
            </a:br>
            <a:r>
              <a:rPr lang="en-US" baseline="30000" dirty="0"/>
              <a:t>1 </a:t>
            </a:r>
            <a:r>
              <a:rPr lang="en-US" dirty="0"/>
              <a:t> The elder to the elect lady and her children, whom I love in truth, and not only I, but also all who know the truth, </a:t>
            </a:r>
            <a:br>
              <a:rPr lang="en-US" dirty="0"/>
            </a:br>
            <a:r>
              <a:rPr lang="en-US" baseline="30000" dirty="0"/>
              <a:t>2 </a:t>
            </a:r>
            <a:r>
              <a:rPr lang="en-US" dirty="0"/>
              <a:t> because of the truth that abides in us and will be with us forever: </a:t>
            </a:r>
          </a:p>
          <a:p>
            <a:endParaRPr lang="en-US" dirty="0"/>
          </a:p>
          <a:p>
            <a:r>
              <a:rPr lang="en-US" b="1" dirty="0"/>
              <a:t>2 John 1:2 ( KJV ) </a:t>
            </a:r>
            <a:br>
              <a:rPr lang="en-US" dirty="0"/>
            </a:br>
            <a:r>
              <a:rPr lang="en-US" dirty="0"/>
              <a:t>For the truth’s sake, which </a:t>
            </a:r>
            <a:r>
              <a:rPr lang="en-US" dirty="0" err="1"/>
              <a:t>dwelleth</a:t>
            </a:r>
            <a:r>
              <a:rPr lang="en-US" dirty="0"/>
              <a:t> in us, and shall be with us for ever.  </a:t>
            </a:r>
          </a:p>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37</a:t>
            </a:fld>
            <a:endParaRPr lang="en-US"/>
          </a:p>
        </p:txBody>
      </p:sp>
    </p:spTree>
    <p:extLst>
      <p:ext uri="{BB962C8B-B14F-4D97-AF65-F5344CB8AC3E}">
        <p14:creationId xmlns:p14="http://schemas.microsoft.com/office/powerpoint/2010/main" val="11685087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Since sin is not a person or a thing but something we do when we rebel from God, it is difficult to argue that it literally lives inside us.  However</a:t>
            </a:r>
            <a:r>
              <a:rPr lang="en-US" baseline="0" dirty="0"/>
              <a:t> sin can control us, all of us can understand that easily.</a:t>
            </a:r>
          </a:p>
          <a:p>
            <a:endParaRPr lang="en-US" baseline="0" dirty="0"/>
          </a:p>
          <a:p>
            <a:r>
              <a:rPr lang="en-US" baseline="0" dirty="0"/>
              <a:t>The same can be said of truth.  It is not a person or thing but we know that truth can dwell in us and control us just as well as sin.</a:t>
            </a:r>
          </a:p>
          <a:p>
            <a:endParaRPr lang="en-US" baseline="0" dirty="0"/>
          </a:p>
          <a:p>
            <a:endParaRPr lang="en-US" baseline="0" dirty="0"/>
          </a:p>
          <a:p>
            <a:endParaRPr lang="en-US" dirty="0"/>
          </a:p>
          <a:p>
            <a:r>
              <a:rPr lang="en-US" b="1" dirty="0"/>
              <a:t>Colossians 3:16 ( KJV ) </a:t>
            </a:r>
            <a:br>
              <a:rPr lang="en-US" dirty="0"/>
            </a:br>
            <a:r>
              <a:rPr lang="en-US" dirty="0"/>
              <a:t>Let the word of Christ dwell in you richly in all wisdom; teaching and admonishing one another in psalms and hymns and spiritual songs, singing with grace in your hearts to the Lord.  </a:t>
            </a:r>
          </a:p>
          <a:p>
            <a:endParaRPr lang="en-US" dirty="0"/>
          </a:p>
          <a:p>
            <a:r>
              <a:rPr lang="en-US" dirty="0"/>
              <a:t> </a:t>
            </a:r>
            <a:r>
              <a:rPr lang="en-US" b="1" dirty="0"/>
              <a:t>Colossians 3:16 (ESV) </a:t>
            </a:r>
            <a:br>
              <a:rPr lang="en-US" dirty="0"/>
            </a:br>
            <a:r>
              <a:rPr lang="en-US" baseline="30000" dirty="0"/>
              <a:t>16 </a:t>
            </a:r>
            <a:r>
              <a:rPr lang="en-US" dirty="0"/>
              <a:t> Let the word of Christ dwell in you richly, teaching and admonishing one another in all wisdom, singing psalms and hymns and spiritual songs, with thankfulness in your hearts to God. </a:t>
            </a:r>
            <a:br>
              <a:rPr lang="en-US" dirty="0"/>
            </a:b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38</a:t>
            </a:fld>
            <a:endParaRPr lang="en-US"/>
          </a:p>
        </p:txBody>
      </p:sp>
    </p:spTree>
    <p:extLst>
      <p:ext uri="{BB962C8B-B14F-4D97-AF65-F5344CB8AC3E}">
        <p14:creationId xmlns:p14="http://schemas.microsoft.com/office/powerpoint/2010/main" val="17101006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4</a:t>
            </a:fld>
            <a:endParaRPr lang="en-US"/>
          </a:p>
        </p:txBody>
      </p:sp>
    </p:spTree>
    <p:extLst>
      <p:ext uri="{BB962C8B-B14F-4D97-AF65-F5344CB8AC3E}">
        <p14:creationId xmlns:p14="http://schemas.microsoft.com/office/powerpoint/2010/main" val="34798284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42</a:t>
            </a:fld>
            <a:endParaRPr lang="en-US"/>
          </a:p>
        </p:txBody>
      </p:sp>
    </p:spTree>
    <p:extLst>
      <p:ext uri="{BB962C8B-B14F-4D97-AF65-F5344CB8AC3E}">
        <p14:creationId xmlns:p14="http://schemas.microsoft.com/office/powerpoint/2010/main" val="33584358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revealed word of God is the only real</a:t>
            </a:r>
            <a:r>
              <a:rPr lang="en-US" baseline="0" dirty="0"/>
              <a:t> truth in the Universe.  It is by this that we are sanctified, set aside, because of our belief.</a:t>
            </a:r>
            <a:endParaRPr lang="en-US" dirty="0"/>
          </a:p>
          <a:p>
            <a:endParaRPr lang="en-US" dirty="0"/>
          </a:p>
          <a:p>
            <a:r>
              <a:rPr lang="en-US" dirty="0"/>
              <a:t>Matthew</a:t>
            </a:r>
            <a:r>
              <a:rPr lang="en-US" baseline="0" dirty="0"/>
              <a:t> 13:15 indicates that men must hear and understand to be converted.  We hear and understand the revealed word of God and that is what causes us to be converted.  Check also Mark 4:12, John 12:40, Acts 28:27 and compare these to what happened when the Jews heard the gospel that was later confirmed as the word of God by the Spirit as recorded by Luke in Acts 2-3.</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revealed word of God is the only real</a:t>
            </a:r>
            <a:r>
              <a:rPr lang="en-US" baseline="0" dirty="0"/>
              <a:t> truth in the Universe.  It is by this that we are sanctified, set aside, because of our belief.</a:t>
            </a:r>
            <a:endParaRPr lang="en-US" dirty="0"/>
          </a:p>
          <a:p>
            <a:endParaRPr lang="en-US" dirty="0"/>
          </a:p>
          <a:p>
            <a:r>
              <a:rPr lang="en-US" dirty="0"/>
              <a:t>Matthew</a:t>
            </a:r>
            <a:r>
              <a:rPr lang="en-US" baseline="0" dirty="0"/>
              <a:t> 13:15 indicates that men must hear and understand to be converted.  We hear and understand the revealed word of God and that is what causes us to be converted.  Check also Mark 4:12, John 12:40, Acts 28:27 and compare these to what happened when the Jews heard the gospel that was later confirmed as the word of God by the Spirit as recorded by Luke in Acts 2-3.</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44</a:t>
            </a:fld>
            <a:endParaRPr lang="en-US"/>
          </a:p>
        </p:txBody>
      </p:sp>
    </p:spTree>
    <p:extLst>
      <p:ext uri="{BB962C8B-B14F-4D97-AF65-F5344CB8AC3E}">
        <p14:creationId xmlns:p14="http://schemas.microsoft.com/office/powerpoint/2010/main" val="40571371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8:26-27 (ESV) </a:t>
            </a:r>
            <a:br>
              <a:rPr lang="en-US" dirty="0"/>
            </a:br>
            <a:r>
              <a:rPr lang="en-US" baseline="30000" dirty="0"/>
              <a:t>26 </a:t>
            </a:r>
            <a:r>
              <a:rPr lang="en-US" dirty="0"/>
              <a:t> Likewise the Spirit helps us in our weakness. For we do not know what to pray for as we ought, but the Spirit himself intercedes for us with groanings too deep for words. </a:t>
            </a:r>
            <a:br>
              <a:rPr lang="en-US" dirty="0"/>
            </a:br>
            <a:r>
              <a:rPr lang="en-US" baseline="30000" dirty="0"/>
              <a:t>27 </a:t>
            </a:r>
            <a:r>
              <a:rPr lang="en-US" dirty="0"/>
              <a:t> And he who searches hearts knows what is the mind of the Spirit, because the Spirit intercedes for the saints according to the will of God. </a:t>
            </a:r>
          </a:p>
          <a:p>
            <a:endParaRPr lang="en-US" dirty="0"/>
          </a:p>
          <a:p>
            <a:r>
              <a:rPr lang="en-US" b="1" dirty="0"/>
              <a:t>Romans 8:26-27 ( KJV ) </a:t>
            </a:r>
            <a:br>
              <a:rPr lang="en-US" dirty="0"/>
            </a:br>
            <a:r>
              <a:rPr lang="en-US" dirty="0"/>
              <a:t>Likewise the Spirit also </a:t>
            </a:r>
            <a:r>
              <a:rPr lang="en-US" dirty="0" err="1"/>
              <a:t>helpeth</a:t>
            </a:r>
            <a:r>
              <a:rPr lang="en-US" dirty="0"/>
              <a:t> our infirmities: for we know not what we should pray for as we ought: but the Spirit itself </a:t>
            </a:r>
            <a:r>
              <a:rPr lang="en-US" dirty="0" err="1"/>
              <a:t>maketh</a:t>
            </a:r>
            <a:r>
              <a:rPr lang="en-US" dirty="0"/>
              <a:t> intercession for us with </a:t>
            </a:r>
            <a:r>
              <a:rPr lang="en-US" dirty="0" err="1"/>
              <a:t>groanings</a:t>
            </a:r>
            <a:r>
              <a:rPr lang="en-US" dirty="0"/>
              <a:t> which cannot be uttered.  And he that </a:t>
            </a:r>
            <a:r>
              <a:rPr lang="en-US" dirty="0" err="1"/>
              <a:t>searcheth</a:t>
            </a:r>
            <a:r>
              <a:rPr lang="en-US" dirty="0"/>
              <a:t> the hearts </a:t>
            </a:r>
            <a:r>
              <a:rPr lang="en-US" dirty="0" err="1"/>
              <a:t>knoweth</a:t>
            </a:r>
            <a:r>
              <a:rPr lang="en-US" dirty="0"/>
              <a:t> what </a:t>
            </a:r>
            <a:r>
              <a:rPr lang="en-US" i="1" dirty="0"/>
              <a:t>is</a:t>
            </a:r>
            <a:r>
              <a:rPr lang="en-US" dirty="0"/>
              <a:t> the mind of the Spirit, because he </a:t>
            </a:r>
            <a:r>
              <a:rPr lang="en-US" dirty="0" err="1"/>
              <a:t>maketh</a:t>
            </a:r>
            <a:r>
              <a:rPr lang="en-US" dirty="0"/>
              <a:t> intercession for the saints according to </a:t>
            </a:r>
            <a:r>
              <a:rPr lang="en-US" i="1" dirty="0"/>
              <a:t>the will of</a:t>
            </a:r>
            <a:r>
              <a:rPr lang="en-US" dirty="0"/>
              <a:t> God. </a:t>
            </a:r>
          </a:p>
          <a:p>
            <a:endParaRPr lang="en-US" dirty="0"/>
          </a:p>
          <a:p>
            <a:r>
              <a:rPr lang="en-US" dirty="0"/>
              <a:t> </a:t>
            </a:r>
          </a:p>
        </p:txBody>
      </p:sp>
      <p:sp>
        <p:nvSpPr>
          <p:cNvPr id="4" name="Slide Number Placeholder 3"/>
          <p:cNvSpPr>
            <a:spLocks noGrp="1"/>
          </p:cNvSpPr>
          <p:nvPr>
            <p:ph type="sldNum" sz="quarter" idx="10"/>
          </p:nvPr>
        </p:nvSpPr>
        <p:spPr/>
        <p:txBody>
          <a:bodyPr/>
          <a:lstStyle/>
          <a:p>
            <a:fld id="{DA387F61-A329-4B47-A617-79F5463E5D6B}"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46</a:t>
            </a:fld>
            <a:endParaRPr lang="en-US"/>
          </a:p>
        </p:txBody>
      </p:sp>
    </p:spTree>
    <p:extLst>
      <p:ext uri="{BB962C8B-B14F-4D97-AF65-F5344CB8AC3E}">
        <p14:creationId xmlns:p14="http://schemas.microsoft.com/office/powerpoint/2010/main" val="4362909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what the</a:t>
            </a:r>
            <a:r>
              <a:rPr lang="en-US" baseline="0" dirty="0"/>
              <a:t> Spirit did for the Roman Christians and by implication, does for us today.  </a:t>
            </a:r>
          </a:p>
          <a:p>
            <a:r>
              <a:rPr lang="en-US" baseline="0" dirty="0"/>
              <a:t>First, he helps with our infirmities.  Can the revealed word do this?</a:t>
            </a:r>
          </a:p>
          <a:p>
            <a:r>
              <a:rPr lang="en-US" baseline="0" dirty="0"/>
              <a:t>Second, he makes intercessions for us with </a:t>
            </a:r>
            <a:r>
              <a:rPr lang="en-US" baseline="0" dirty="0" err="1"/>
              <a:t>groanings</a:t>
            </a:r>
            <a:r>
              <a:rPr lang="en-US" baseline="0" dirty="0"/>
              <a:t> that can not be uttered.  Can the revealed word do this?</a:t>
            </a:r>
          </a:p>
          <a:p>
            <a:r>
              <a:rPr lang="en-US" baseline="0" dirty="0"/>
              <a:t>Third, he makes intercessions for the saints according to the will of God.  Does the revealed word do this?</a:t>
            </a:r>
          </a:p>
        </p:txBody>
      </p:sp>
      <p:sp>
        <p:nvSpPr>
          <p:cNvPr id="4" name="Slide Number Placeholder 3"/>
          <p:cNvSpPr>
            <a:spLocks noGrp="1"/>
          </p:cNvSpPr>
          <p:nvPr>
            <p:ph type="sldNum" sz="quarter" idx="10"/>
          </p:nvPr>
        </p:nvSpPr>
        <p:spPr/>
        <p:txBody>
          <a:bodyPr/>
          <a:lstStyle/>
          <a:p>
            <a:fld id="{DA387F61-A329-4B47-A617-79F5463E5D6B}"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49</a:t>
            </a:fld>
            <a:endParaRPr lang="en-US"/>
          </a:p>
        </p:txBody>
      </p:sp>
    </p:spTree>
    <p:extLst>
      <p:ext uri="{BB962C8B-B14F-4D97-AF65-F5344CB8AC3E}">
        <p14:creationId xmlns:p14="http://schemas.microsoft.com/office/powerpoint/2010/main" val="35989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a lot of things in the</a:t>
            </a:r>
            <a:r>
              <a:rPr lang="en-US" baseline="0" dirty="0"/>
              <a:t> Universe that we really do not understand but know that it works.  Scientists can not describe exactly how gravity works, but none of us here would question it.  We can not fully understand why we dream, but we know that we do.</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5</a:t>
            </a:fld>
            <a:endParaRPr lang="en-US"/>
          </a:p>
        </p:txBody>
      </p:sp>
    </p:spTree>
    <p:extLst>
      <p:ext uri="{BB962C8B-B14F-4D97-AF65-F5344CB8AC3E}">
        <p14:creationId xmlns:p14="http://schemas.microsoft.com/office/powerpoint/2010/main" val="8930169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50</a:t>
            </a:fld>
            <a:endParaRPr lang="en-US"/>
          </a:p>
        </p:txBody>
      </p:sp>
    </p:spTree>
    <p:extLst>
      <p:ext uri="{BB962C8B-B14F-4D97-AF65-F5344CB8AC3E}">
        <p14:creationId xmlns:p14="http://schemas.microsoft.com/office/powerpoint/2010/main" val="22604921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54</a:t>
            </a:fld>
            <a:endParaRPr lang="en-US"/>
          </a:p>
        </p:txBody>
      </p:sp>
    </p:spTree>
    <p:extLst>
      <p:ext uri="{BB962C8B-B14F-4D97-AF65-F5344CB8AC3E}">
        <p14:creationId xmlns:p14="http://schemas.microsoft.com/office/powerpoint/2010/main" val="17099919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55</a:t>
            </a:fld>
            <a:endParaRPr lang="en-US"/>
          </a:p>
        </p:txBody>
      </p:sp>
    </p:spTree>
    <p:extLst>
      <p:ext uri="{BB962C8B-B14F-4D97-AF65-F5344CB8AC3E}">
        <p14:creationId xmlns:p14="http://schemas.microsoft.com/office/powerpoint/2010/main" val="27306023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56</a:t>
            </a:fld>
            <a:endParaRPr lang="en-US"/>
          </a:p>
        </p:txBody>
      </p:sp>
    </p:spTree>
    <p:extLst>
      <p:ext uri="{BB962C8B-B14F-4D97-AF65-F5344CB8AC3E}">
        <p14:creationId xmlns:p14="http://schemas.microsoft.com/office/powerpoint/2010/main" val="36026220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58</a:t>
            </a:fld>
            <a:endParaRPr lang="en-US"/>
          </a:p>
        </p:txBody>
      </p:sp>
    </p:spTree>
    <p:extLst>
      <p:ext uri="{BB962C8B-B14F-4D97-AF65-F5344CB8AC3E}">
        <p14:creationId xmlns:p14="http://schemas.microsoft.com/office/powerpoint/2010/main" val="31236404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59</a:t>
            </a:fld>
            <a:endParaRPr lang="en-US"/>
          </a:p>
        </p:txBody>
      </p:sp>
    </p:spTree>
    <p:extLst>
      <p:ext uri="{BB962C8B-B14F-4D97-AF65-F5344CB8AC3E}">
        <p14:creationId xmlns:p14="http://schemas.microsoft.com/office/powerpoint/2010/main" val="1959625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a lot of things in the</a:t>
            </a:r>
            <a:r>
              <a:rPr lang="en-US" baseline="0" dirty="0"/>
              <a:t> Universe that we really do not understand but know that it works.  Scientists can not describe exactly how gravity works, but none of us here would question it.  We can not fully understand why we dream, but we know that we do.</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60</a:t>
            </a:fld>
            <a:endParaRPr lang="en-US"/>
          </a:p>
        </p:txBody>
      </p:sp>
    </p:spTree>
    <p:extLst>
      <p:ext uri="{BB962C8B-B14F-4D97-AF65-F5344CB8AC3E}">
        <p14:creationId xmlns:p14="http://schemas.microsoft.com/office/powerpoint/2010/main" val="29688010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62</a:t>
            </a:fld>
            <a:endParaRPr lang="en-US"/>
          </a:p>
        </p:txBody>
      </p:sp>
    </p:spTree>
    <p:extLst>
      <p:ext uri="{BB962C8B-B14F-4D97-AF65-F5344CB8AC3E}">
        <p14:creationId xmlns:p14="http://schemas.microsoft.com/office/powerpoint/2010/main" val="165691454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63</a:t>
            </a:fld>
            <a:endParaRPr lang="en-US"/>
          </a:p>
        </p:txBody>
      </p:sp>
    </p:spTree>
    <p:extLst>
      <p:ext uri="{BB962C8B-B14F-4D97-AF65-F5344CB8AC3E}">
        <p14:creationId xmlns:p14="http://schemas.microsoft.com/office/powerpoint/2010/main" val="410562396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64</a:t>
            </a:fld>
            <a:endParaRPr lang="en-US"/>
          </a:p>
        </p:txBody>
      </p:sp>
    </p:spTree>
    <p:extLst>
      <p:ext uri="{BB962C8B-B14F-4D97-AF65-F5344CB8AC3E}">
        <p14:creationId xmlns:p14="http://schemas.microsoft.com/office/powerpoint/2010/main" val="245679224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387F61-A329-4B47-A617-79F5463E5D6B}" type="slidenum">
              <a:rPr lang="en-US" smtClean="0"/>
              <a:pPr/>
              <a:t>66</a:t>
            </a:fld>
            <a:endParaRPr lang="en-US"/>
          </a:p>
        </p:txBody>
      </p:sp>
    </p:spTree>
    <p:extLst>
      <p:ext uri="{BB962C8B-B14F-4D97-AF65-F5344CB8AC3E}">
        <p14:creationId xmlns:p14="http://schemas.microsoft.com/office/powerpoint/2010/main" val="169224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8</a:t>
            </a:fld>
            <a:endParaRPr lang="en-US"/>
          </a:p>
        </p:txBody>
      </p:sp>
    </p:spTree>
    <p:extLst>
      <p:ext uri="{BB962C8B-B14F-4D97-AF65-F5344CB8AC3E}">
        <p14:creationId xmlns:p14="http://schemas.microsoft.com/office/powerpoint/2010/main" val="715903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same conjunction “and” causes repentance and baptism to have the same importance.  You can not separate them, If a person repents, he must also be baptized in order to have his sins forgiven.  In the same way, when the persons sins are forgiven, the same conjunction ties the “gift of the Holy Spirit” to remission of sins.  Therefore, just as you can not separate repent and baptized, neither can you separate remission of sins and the gift of the </a:t>
            </a:r>
            <a:r>
              <a:rPr lang="en-US"/>
              <a:t>Holy Spirit.</a:t>
            </a:r>
            <a:endParaRPr lang="en-US" dirty="0"/>
          </a:p>
        </p:txBody>
      </p:sp>
      <p:sp>
        <p:nvSpPr>
          <p:cNvPr id="4" name="Slide Number Placeholder 3"/>
          <p:cNvSpPr>
            <a:spLocks noGrp="1"/>
          </p:cNvSpPr>
          <p:nvPr>
            <p:ph type="sldNum" sz="quarter" idx="10"/>
          </p:nvPr>
        </p:nvSpPr>
        <p:spPr/>
        <p:txBody>
          <a:bodyPr/>
          <a:lstStyle/>
          <a:p>
            <a:fld id="{DA387F61-A329-4B47-A617-79F5463E5D6B}" type="slidenum">
              <a:rPr lang="en-US" smtClean="0"/>
              <a:pPr/>
              <a:t>9</a:t>
            </a:fld>
            <a:endParaRPr lang="en-US"/>
          </a:p>
        </p:txBody>
      </p:sp>
    </p:spTree>
    <p:extLst>
      <p:ext uri="{BB962C8B-B14F-4D97-AF65-F5344CB8AC3E}">
        <p14:creationId xmlns:p14="http://schemas.microsoft.com/office/powerpoint/2010/main" val="3799851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524C5E6A-DAFD-4DC3-9D5E-50DCB55A6FB0}" type="datetimeFigureOut">
              <a:rPr lang="en-US" smtClean="0"/>
              <a:pPr/>
              <a:t>9/15/2019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ECC239F-B221-454D-8A73-6DDC8612117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4C5E6A-DAFD-4DC3-9D5E-50DCB55A6FB0}"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4C5E6A-DAFD-4DC3-9D5E-50DCB55A6FB0}"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4C5E6A-DAFD-4DC3-9D5E-50DCB55A6FB0}"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24C5E6A-DAFD-4DC3-9D5E-50DCB55A6FB0}" type="datetimeFigureOut">
              <a:rPr lang="en-US" smtClean="0"/>
              <a:pPr/>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ECC239F-B221-454D-8A73-6DDC861211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24C5E6A-DAFD-4DC3-9D5E-50DCB55A6FB0}"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24C5E6A-DAFD-4DC3-9D5E-50DCB55A6FB0}" type="datetimeFigureOut">
              <a:rPr lang="en-US" smtClean="0"/>
              <a:pPr/>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24C5E6A-DAFD-4DC3-9D5E-50DCB55A6FB0}" type="datetimeFigureOut">
              <a:rPr lang="en-US" smtClean="0"/>
              <a:pPr/>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C5E6A-DAFD-4DC3-9D5E-50DCB55A6FB0}" type="datetimeFigureOut">
              <a:rPr lang="en-US" smtClean="0"/>
              <a:pPr/>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24C5E6A-DAFD-4DC3-9D5E-50DCB55A6FB0}"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24C5E6A-DAFD-4DC3-9D5E-50DCB55A6FB0}" type="datetimeFigureOut">
              <a:rPr lang="en-US" smtClean="0"/>
              <a:pPr/>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239F-B221-454D-8A73-6DDC861211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24C5E6A-DAFD-4DC3-9D5E-50DCB55A6FB0}" type="datetimeFigureOut">
              <a:rPr lang="en-US" smtClean="0"/>
              <a:pPr/>
              <a:t>9/15/2019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CC239F-B221-454D-8A73-6DDC8612117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holy spirit</a:t>
            </a:r>
          </a:p>
        </p:txBody>
      </p:sp>
      <p:sp>
        <p:nvSpPr>
          <p:cNvPr id="3" name="Subtitle 2"/>
          <p:cNvSpPr>
            <a:spLocks noGrp="1"/>
          </p:cNvSpPr>
          <p:nvPr>
            <p:ph type="subTitle" idx="1"/>
          </p:nvPr>
        </p:nvSpPr>
        <p:spPr/>
        <p:txBody>
          <a:bodyPr/>
          <a:lstStyle/>
          <a:p>
            <a:r>
              <a:rPr lang="en-US" dirty="0"/>
              <a:t>Module 5</a:t>
            </a:r>
          </a:p>
          <a:p>
            <a:r>
              <a:rPr lang="en-US" dirty="0"/>
              <a:t>Indwelling of the Holy Spirit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dirty="0"/>
              <a:t>Do the scriptures teach that the Spirit dwells in Christians today?  Lets look at a few passages:</a:t>
            </a:r>
          </a:p>
          <a:p>
            <a:pPr lvl="1"/>
            <a:r>
              <a:rPr lang="en-US" dirty="0"/>
              <a:t>(Rom 8:7-11 KJV)  Because the carnal mind is enmity against God: for it is not subject to the law of God, neither indeed can be.  So then they that are in the flesh cannot please God.  But ye are not in the flesh, but in the Spirit, if so be that the Spirit of God dwell in you. Now if any man have not the Spirit of Christ, he is none of his.</a:t>
            </a:r>
            <a:r>
              <a:rPr lang="en-US" dirty="0">
                <a:solidFill>
                  <a:srgbClr val="FF0000"/>
                </a:solidFill>
              </a:rPr>
              <a:t> </a:t>
            </a:r>
            <a:r>
              <a:rPr lang="en-US" dirty="0"/>
              <a:t> And if Christ be in you, the body is dead because of sin; but the Spirit is life because of righteousness.  But if the Spirit of him that raised up Jesus from the dead dwell in you, he that raised up Christ from the dead shall also quicken your mortal bodies by his Spirit that </a:t>
            </a:r>
            <a:r>
              <a:rPr lang="en-US" dirty="0" err="1"/>
              <a:t>dwelleth</a:t>
            </a:r>
            <a:r>
              <a:rPr lang="en-US" dirty="0"/>
              <a:t> in you.</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732351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dirty="0"/>
              <a:t>Do the scriptures teach that the Spirit dwells in Christians today?</a:t>
            </a:r>
          </a:p>
          <a:p>
            <a:pPr lvl="1"/>
            <a:r>
              <a:rPr lang="en-US" dirty="0"/>
              <a:t>Rom 8:7-11 clearly and plainly teaches that the Spirit dwells in Christians.</a:t>
            </a:r>
          </a:p>
          <a:p>
            <a:pPr lvl="2"/>
            <a:r>
              <a:rPr lang="en-US" dirty="0"/>
              <a:t>This was written by Paul to Christians in Rome and as such is as specific to us as any of the other teachings in the book of Romans</a:t>
            </a:r>
          </a:p>
          <a:p>
            <a:pPr lvl="3"/>
            <a:r>
              <a:rPr lang="en-US" dirty="0"/>
              <a:t>To deny this is to also call into question Paul’s other instructions to Christians in that letter</a:t>
            </a:r>
          </a:p>
          <a:p>
            <a:pPr lvl="4"/>
            <a:r>
              <a:rPr lang="en-US" dirty="0"/>
              <a:t>Would you deny Romans 10:9-10 applies to us today?</a:t>
            </a:r>
          </a:p>
          <a:p>
            <a:pPr lvl="4"/>
            <a:r>
              <a:rPr lang="en-US" dirty="0"/>
              <a:t>Would you deny Romans  12:1-2 applies to us today?</a:t>
            </a:r>
          </a:p>
          <a:p>
            <a:pPr lvl="5"/>
            <a:endParaRPr lang="en-US" dirty="0"/>
          </a:p>
          <a:p>
            <a:pPr lvl="1"/>
            <a:endParaRPr lang="en-US" dirty="0"/>
          </a:p>
          <a:p>
            <a:pPr lvl="1"/>
            <a:endParaRPr lang="en-US" dirty="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dirty="0"/>
              <a:t>Do the scriptures teach that the Spirit dwells in Christians today?</a:t>
            </a:r>
          </a:p>
          <a:p>
            <a:pPr lvl="1"/>
            <a:r>
              <a:rPr lang="en-US" dirty="0"/>
              <a:t>Rom 8:7-11 clearly and plainly teaches that the Spirit dwells in Christians.</a:t>
            </a:r>
          </a:p>
          <a:p>
            <a:pPr lvl="2"/>
            <a:r>
              <a:rPr lang="en-US" dirty="0"/>
              <a:t>What is interesting in discussing the Romans is Paul's comments in </a:t>
            </a:r>
            <a:r>
              <a:rPr lang="en-US" b="1" dirty="0"/>
              <a:t>Romans 1:11-12 (NKJV) “</a:t>
            </a:r>
            <a:r>
              <a:rPr lang="en-US" dirty="0"/>
              <a:t>For I long to see you, that I may impart to you some spiritual gift, so that you may be established-- that is, that I may be encouraged together with you by the mutual faith both of you and me.”</a:t>
            </a:r>
          </a:p>
          <a:p>
            <a:pPr lvl="2"/>
            <a:r>
              <a:rPr lang="en-US" dirty="0"/>
              <a:t>There is no indication that any apostle has been in Rome at this time, so it is possible that the Christians there, or some anyway, did not have the miraculous gifts of the Holy Spirit </a:t>
            </a:r>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8078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4000" dirty="0"/>
              <a:t>Do the scriptures teach that the Spirit dwells in Christians today?</a:t>
            </a:r>
          </a:p>
          <a:p>
            <a:pPr lvl="1"/>
            <a:r>
              <a:rPr lang="en-US" sz="4000" dirty="0"/>
              <a:t>(1 </a:t>
            </a:r>
            <a:r>
              <a:rPr lang="en-US" sz="4000" dirty="0" err="1"/>
              <a:t>Cor</a:t>
            </a:r>
            <a:r>
              <a:rPr lang="en-US" sz="4000" dirty="0"/>
              <a:t> 6:19 KJV)  What? know ye not that your body is the temple of the Holy Ghost which is in you, which ye have of God, and ye are not your own?</a:t>
            </a:r>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dirty="0"/>
              <a:t>Do the scriptures teach that the Spirit dwells in Christians today?</a:t>
            </a:r>
          </a:p>
          <a:p>
            <a:pPr lvl="1"/>
            <a:r>
              <a:rPr lang="en-US" sz="2800" dirty="0"/>
              <a:t>1 </a:t>
            </a:r>
            <a:r>
              <a:rPr lang="en-US" sz="2800" dirty="0" err="1"/>
              <a:t>Cor</a:t>
            </a:r>
            <a:r>
              <a:rPr lang="en-US" sz="2800" dirty="0"/>
              <a:t> 6:19 also clearly teaches that the Holy Spirit dwells in Christians today</a:t>
            </a:r>
          </a:p>
          <a:p>
            <a:pPr lvl="2"/>
            <a:r>
              <a:rPr lang="en-US" sz="2800" dirty="0"/>
              <a:t>To deny that this statement of Paul applies to us today also, by implication, denies that the other statements in this letter are applicable to us as well</a:t>
            </a:r>
          </a:p>
          <a:p>
            <a:pPr lvl="3"/>
            <a:r>
              <a:rPr lang="en-US" sz="2800" dirty="0"/>
              <a:t>Would you deny that his statements in 1 Cor. 7 apply to us today?</a:t>
            </a:r>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800" dirty="0"/>
              <a:t>Do the scriptures teach that the Spirit dwells in Christians today?</a:t>
            </a:r>
          </a:p>
          <a:p>
            <a:pPr lvl="1"/>
            <a:r>
              <a:rPr lang="en-US" sz="4800" dirty="0"/>
              <a:t>Would you deny that 1 Cor. 11:1-2 apply to us today?</a:t>
            </a:r>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0243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dirty="0"/>
              <a:t>Denying that the Holy Spirit dwells in Christians today is problematic on another front as well</a:t>
            </a:r>
          </a:p>
          <a:p>
            <a:pPr lvl="1"/>
            <a:r>
              <a:rPr lang="en-US" sz="2800" dirty="0"/>
              <a:t>The scriptures state that God the Father also dwells in Christians today</a:t>
            </a:r>
          </a:p>
          <a:p>
            <a:pPr lvl="2"/>
            <a:r>
              <a:rPr lang="en-US" sz="2800" dirty="0"/>
              <a:t>(2 </a:t>
            </a:r>
            <a:r>
              <a:rPr lang="en-US" sz="2800" dirty="0" err="1"/>
              <a:t>Cor</a:t>
            </a:r>
            <a:r>
              <a:rPr lang="en-US" sz="2800" dirty="0"/>
              <a:t> 6:16 KJV)  And what agreement hath the temple of God with idols? for ye are the temple of the living God; as God hath said, I will dwell in them, and walk in them; and I will be their God, and they shall be my people.</a:t>
            </a:r>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Denying that the Holy Spirit dwells in Christians today is problematic on another front as well</a:t>
            </a:r>
          </a:p>
          <a:p>
            <a:pPr lvl="1"/>
            <a:r>
              <a:rPr lang="en-US" sz="3600" dirty="0"/>
              <a:t>The scriptures state that God the Father also dwells in Christians today</a:t>
            </a:r>
          </a:p>
          <a:p>
            <a:pPr lvl="2"/>
            <a:r>
              <a:rPr lang="en-US" sz="3600" dirty="0"/>
              <a:t>1 John 4:12-16</a:t>
            </a:r>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681857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dirty="0"/>
              <a:t>Denying that the Holy Spirit dwells in Christians today is problematic on another front</a:t>
            </a:r>
          </a:p>
          <a:p>
            <a:pPr lvl="1"/>
            <a:r>
              <a:rPr lang="en-US" sz="2800" dirty="0"/>
              <a:t>The scriptures state that Jesus lives in Christians today as well</a:t>
            </a:r>
          </a:p>
          <a:p>
            <a:pPr lvl="2"/>
            <a:r>
              <a:rPr lang="en-US" sz="2800" dirty="0"/>
              <a:t>(Gal 2:20 KJV)  I am crucified with Christ: nevertheless I live; yet not I</a:t>
            </a:r>
            <a:r>
              <a:rPr lang="en-US" sz="2800" dirty="0">
                <a:solidFill>
                  <a:srgbClr val="FFFF00"/>
                </a:solidFill>
              </a:rPr>
              <a:t>, </a:t>
            </a:r>
            <a:r>
              <a:rPr lang="en-US" sz="2800" dirty="0"/>
              <a:t>but Christ </a:t>
            </a:r>
            <a:r>
              <a:rPr lang="en-US" sz="2800" dirty="0" err="1"/>
              <a:t>liveth</a:t>
            </a:r>
            <a:r>
              <a:rPr lang="en-US" sz="2800" dirty="0"/>
              <a:t> in me: and the life which I now live in the flesh I live by the faith of the Son of God, who loved me, and gave himself for me.</a:t>
            </a:r>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5400" dirty="0"/>
              <a:t>So, it is not a question of “if” the Holy Spirit lives within us today, but “how” He does this that we need to understand</a:t>
            </a:r>
          </a:p>
          <a:p>
            <a:pPr lvl="2">
              <a:buNone/>
            </a:pPr>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Many of us today are reluctant to discuss the indwelling of the Holy Spirit</a:t>
            </a:r>
          </a:p>
          <a:p>
            <a:pPr lvl="1"/>
            <a:r>
              <a:rPr lang="en-US" sz="3600" dirty="0"/>
              <a:t>We do not believe, and correctly, that the miraculous gifts of the Holy Spirit continue today, this will be discussed in depth in Module 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First we need to determine what does NOT constitute the indwelling of the Holy Spirit</a:t>
            </a:r>
          </a:p>
          <a:p>
            <a:pPr lvl="1"/>
            <a:r>
              <a:rPr lang="en-US" sz="3600" dirty="0"/>
              <a:t>Baptism of the Holy Spirit is not the indwelling of the Spirit</a:t>
            </a:r>
          </a:p>
          <a:p>
            <a:pPr lvl="2"/>
            <a:r>
              <a:rPr lang="en-US" sz="3600" dirty="0"/>
              <a:t>We will discuss this in detail in Module 8 and therefore will not deal it here</a:t>
            </a:r>
          </a:p>
          <a:p>
            <a:pPr lvl="2">
              <a:buNone/>
            </a:pPr>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7717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400" dirty="0"/>
              <a:t>First we need to determine what does NOT constitute the indwelling of the Holy Spirit</a:t>
            </a:r>
          </a:p>
          <a:p>
            <a:pPr lvl="1"/>
            <a:r>
              <a:rPr lang="en-US" sz="4400" dirty="0"/>
              <a:t>Miraculous gifts are not synonymous with the indwelling of the Spirit</a:t>
            </a:r>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First we need to determine what does NOT constitute the indwelling of the Holy Spirit</a:t>
            </a:r>
          </a:p>
          <a:p>
            <a:pPr lvl="2"/>
            <a:r>
              <a:rPr lang="en-US" sz="3600" dirty="0"/>
              <a:t>All the Christians in Rome had the Spirit dwelling in them (Romans 8:9)</a:t>
            </a:r>
          </a:p>
          <a:p>
            <a:pPr lvl="2"/>
            <a:r>
              <a:rPr lang="en-US" sz="3600" dirty="0"/>
              <a:t>But all of them did not have miraculous gifts (Romans 1:11)</a:t>
            </a:r>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79425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4400" dirty="0"/>
              <a:t>Since it is apparent from these and other passages that the Holy Spirit does, in fact, dwell in Christians today we should never ask “If” but concentrate on “How” the Spirit dwells in us.</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3600" dirty="0"/>
              <a:t>Other questions we need to investigate are:</a:t>
            </a:r>
          </a:p>
          <a:p>
            <a:pPr lvl="1"/>
            <a:r>
              <a:rPr lang="en-US" sz="3600" dirty="0"/>
              <a:t>Does the Holy Spirit (and The Father and Jesus) literally enter into and inhabit the body of a Christian, or is the word “dwell” used in a different sense?  Does the Holy Spirit “dwell” in us in a way other than directly?</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4400" dirty="0"/>
              <a:t>Other questions we need to investigate are:</a:t>
            </a:r>
          </a:p>
          <a:p>
            <a:pPr lvl="1"/>
            <a:r>
              <a:rPr lang="en-US" sz="4400" dirty="0"/>
              <a:t>If He literally inhabits the body of a Christian, what does He do as a result of this that He would not do through His revealed word?</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06529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dirty="0"/>
              <a:t>Does the Holy Spirit (and The Father and Jesus) literally enter into and inhabit the body of a Christian, or is the word “dwell” used in a different sense?  Does the Holy Spirit “dwell” in us in a way other than literally?</a:t>
            </a:r>
          </a:p>
          <a:p>
            <a:pPr lvl="1"/>
            <a:r>
              <a:rPr lang="en-US" dirty="0"/>
              <a:t>Can The Father, Jesus and the Spirit dwell in Christians differently</a:t>
            </a:r>
          </a:p>
          <a:p>
            <a:pPr lvl="2"/>
            <a:r>
              <a:rPr lang="en-US" dirty="0"/>
              <a:t>If one dwells literally in Christians does this necessarily imply that all three do?</a:t>
            </a:r>
          </a:p>
          <a:p>
            <a:pPr lvl="3"/>
            <a:r>
              <a:rPr lang="en-US" dirty="0"/>
              <a:t>As we have already seen, God the Father, God the Son and God the Spirit  are individuals with different roles</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dirty="0"/>
              <a:t>Can The Father, Jesus and the Spirit dwell in Christians differently</a:t>
            </a:r>
          </a:p>
          <a:p>
            <a:pPr lvl="2"/>
            <a:r>
              <a:rPr lang="en-US" sz="2800" dirty="0"/>
              <a:t>The fact that the Bible tells us that God (The Father) dwells in Christians can not be refuted.</a:t>
            </a:r>
          </a:p>
          <a:p>
            <a:pPr lvl="3"/>
            <a:r>
              <a:rPr lang="en-US" sz="2800" dirty="0"/>
              <a:t>(2 </a:t>
            </a:r>
            <a:r>
              <a:rPr lang="en-US" sz="2800" dirty="0" err="1"/>
              <a:t>Cor</a:t>
            </a:r>
            <a:r>
              <a:rPr lang="en-US" sz="2800" dirty="0"/>
              <a:t> 6:16 KJV)  And what agreement hath the temple of God with idols? for ye are the temple of the living God; as God hath said, I will dwell in them, and walk in them; and I will be their God, and they shall be my people.</a:t>
            </a:r>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200" dirty="0"/>
              <a:t>Can The Father, Jesus and the Spirit dwell in Christians differently</a:t>
            </a:r>
          </a:p>
          <a:p>
            <a:pPr lvl="2"/>
            <a:r>
              <a:rPr lang="en-US" sz="3200" dirty="0"/>
              <a:t>The fact that Jesus dwells with us is also an irrefutable fact</a:t>
            </a:r>
          </a:p>
          <a:p>
            <a:pPr lvl="3"/>
            <a:r>
              <a:rPr lang="en-US" sz="3200" dirty="0"/>
              <a:t>(Col 1:27 KJV)  To whom God would make known what is the riches of the glory of this mystery among the Gentiles; which is Christ in you, the hope of glory:</a:t>
            </a:r>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6000" dirty="0"/>
              <a:t>Can The Father, Jesus and the Spirit dwell in Christians differently</a:t>
            </a:r>
          </a:p>
          <a:p>
            <a:pPr marL="1362456" lvl="4" indent="0">
              <a:buNone/>
            </a:pPr>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Many of us today are reluctant to discuss the indwelling of the Holy Spirit</a:t>
            </a:r>
          </a:p>
          <a:p>
            <a:pPr lvl="1"/>
            <a:r>
              <a:rPr lang="en-US" sz="3600" dirty="0"/>
              <a:t>Because of this, we get nervous when we hear someone discusses the Spirit dwelling in Christians today</a:t>
            </a:r>
          </a:p>
        </p:txBody>
      </p:sp>
    </p:spTree>
    <p:extLst>
      <p:ext uri="{BB962C8B-B14F-4D97-AF65-F5344CB8AC3E}">
        <p14:creationId xmlns:p14="http://schemas.microsoft.com/office/powerpoint/2010/main" val="1058475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400" dirty="0"/>
              <a:t>Can The Father, Jesus and the Spirit dwell in Christians differently</a:t>
            </a:r>
          </a:p>
          <a:p>
            <a:pPr lvl="2"/>
            <a:r>
              <a:rPr lang="en-US" sz="4400" dirty="0"/>
              <a:t>The question again is HOW do God the Father and Jesus dwells in us</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60766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200" dirty="0"/>
              <a:t>Can The Father, Jesus and the Spirit dwell in Christians differently</a:t>
            </a:r>
          </a:p>
          <a:p>
            <a:pPr lvl="2"/>
            <a:r>
              <a:rPr lang="en-US" sz="3200" dirty="0"/>
              <a:t>The question again is HOW do God the Father and Jesus dwells in us</a:t>
            </a:r>
          </a:p>
          <a:p>
            <a:pPr lvl="3"/>
            <a:r>
              <a:rPr lang="en-US" sz="3200" dirty="0"/>
              <a:t>The Bible is specific in telling us HOW God the Father dwells in us.</a:t>
            </a:r>
          </a:p>
          <a:p>
            <a:pPr lvl="4"/>
            <a:r>
              <a:rPr lang="en-US" sz="3200" dirty="0"/>
              <a:t>Eph 2:22</a:t>
            </a:r>
          </a:p>
          <a:p>
            <a:pPr lvl="4"/>
            <a:r>
              <a:rPr lang="en-US" sz="3200" dirty="0"/>
              <a:t>1 John 4:12-15</a:t>
            </a:r>
          </a:p>
          <a:p>
            <a:pPr marL="1362456" lvl="4" indent="0">
              <a:buNone/>
            </a:pPr>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78503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3600" dirty="0"/>
              <a:t>Can The Father, Jesus and the Spirit dwell in Christians differently</a:t>
            </a:r>
          </a:p>
          <a:p>
            <a:pPr lvl="2"/>
            <a:r>
              <a:rPr lang="en-US" sz="3600" dirty="0"/>
              <a:t>The question again is HOW do God the Father and Jesus dwells in us</a:t>
            </a:r>
          </a:p>
          <a:p>
            <a:pPr lvl="3"/>
            <a:r>
              <a:rPr lang="en-US" sz="3600" dirty="0"/>
              <a:t>The Bible also tells us HOW Jesus dwells in us</a:t>
            </a:r>
          </a:p>
          <a:p>
            <a:pPr lvl="4"/>
            <a:r>
              <a:rPr lang="en-US" sz="3600" dirty="0"/>
              <a:t>Eph 3:17</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779612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Can The Father, Jesus and the Spirit dwell in Christians differently</a:t>
            </a:r>
          </a:p>
          <a:p>
            <a:pPr lvl="2"/>
            <a:r>
              <a:rPr lang="en-US" sz="3600" dirty="0"/>
              <a:t>In the case of the Holy Spirit, the Bible gives us no qualifying statement as to HOW He dwells in us, unlike what we are told about God the Father and Jesus</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200" dirty="0"/>
              <a:t>Can The Father, Jesus and the Spirit dwell in Christians differently</a:t>
            </a:r>
          </a:p>
          <a:p>
            <a:pPr lvl="3"/>
            <a:r>
              <a:rPr lang="en-US" sz="3200" dirty="0"/>
              <a:t>In fact the statements in Ephesians and 1 John that tell us HOW God the Father dwells in us would seem to prove that the Holy Spirit dwells in us directly</a:t>
            </a:r>
          </a:p>
          <a:p>
            <a:pPr lvl="4"/>
            <a:r>
              <a:rPr lang="en-US" sz="3200" dirty="0"/>
              <a:t>If He doesn’t then HOW can God the Father be in us? </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741695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Some counter points to a literal indwelling of the Holy Spirit in Christians today</a:t>
            </a:r>
          </a:p>
          <a:p>
            <a:pPr lvl="1"/>
            <a:r>
              <a:rPr lang="en-US" sz="3600" dirty="0"/>
              <a:t>The term “dwell” is not always used as a place of abode as argued by James D. Bales</a:t>
            </a:r>
          </a:p>
          <a:p>
            <a:pPr lvl="2"/>
            <a:r>
              <a:rPr lang="en-US" sz="3600" dirty="0"/>
              <a:t>Dwell can mean control of something</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sz="3200" dirty="0"/>
              <a:t>Some counter points to a literal indwelling of the Holy Spirit in Christians today</a:t>
            </a:r>
          </a:p>
          <a:p>
            <a:pPr lvl="1"/>
            <a:r>
              <a:rPr lang="en-US" sz="3200" dirty="0"/>
              <a:t>The term “dwell” is not always used as a place of abode as argued by James D. Bales</a:t>
            </a:r>
          </a:p>
          <a:p>
            <a:pPr lvl="3"/>
            <a:r>
              <a:rPr lang="en-US" sz="3200" dirty="0"/>
              <a:t>Paul tells us that sin dwells in us (Romans 7:17-20)</a:t>
            </a:r>
          </a:p>
          <a:p>
            <a:pPr lvl="4"/>
            <a:r>
              <a:rPr lang="en-US" sz="3200" dirty="0"/>
              <a:t>His implication is that sin controlled him</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28142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Some counter points to a literal indwelling of the Holy Spirit in Christians today</a:t>
            </a:r>
          </a:p>
          <a:p>
            <a:pPr lvl="1"/>
            <a:r>
              <a:rPr lang="en-US" sz="3600" dirty="0"/>
              <a:t>The term “dwell” is not always used as a place of abode as argued by James D. Bales</a:t>
            </a:r>
          </a:p>
          <a:p>
            <a:pPr lvl="3"/>
            <a:r>
              <a:rPr lang="en-US" sz="3600" dirty="0"/>
              <a:t>John tells us that truth dwells in us (2 John 2)</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41619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Some counter points to a literal indwelling of the Holy Spirit in Christians today</a:t>
            </a:r>
          </a:p>
          <a:p>
            <a:pPr lvl="1"/>
            <a:r>
              <a:rPr lang="en-US" sz="3600" dirty="0"/>
              <a:t>The term “dwell” is not always used as a place of abode as argued by James D. Bales</a:t>
            </a:r>
          </a:p>
          <a:p>
            <a:pPr lvl="3"/>
            <a:r>
              <a:rPr lang="en-US" sz="3600" dirty="0"/>
              <a:t>Paul tells us to let the “word of Christ” dwell in us (Col 3:16)</a:t>
            </a:r>
          </a:p>
          <a:p>
            <a:pPr lvl="4"/>
            <a:endParaRPr lang="en-US" dirty="0"/>
          </a:p>
          <a:p>
            <a:pPr lvl="5"/>
            <a:endParaRPr lang="en-US" dirty="0"/>
          </a:p>
          <a:p>
            <a:pPr lvl="3"/>
            <a:endParaRPr lang="en-US" dirty="0"/>
          </a:p>
          <a:p>
            <a:pPr lvl="3"/>
            <a:endParaRPr lang="en-US" dirty="0"/>
          </a:p>
          <a:p>
            <a:pPr lvl="3"/>
            <a:endParaRPr lang="en-US" dirty="0"/>
          </a:p>
          <a:p>
            <a:pPr lvl="3"/>
            <a:endParaRPr lang="en-US" dirty="0"/>
          </a:p>
          <a:p>
            <a:pPr lvl="2"/>
            <a:endParaRPr lang="en-US" dirty="0"/>
          </a:p>
          <a:p>
            <a:pPr lvl="3"/>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23730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800" dirty="0"/>
              <a:t>If He literally inhabits the body of a Christian, what does He do as a result of this that He would not do through His revealed word?</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Autofit/>
          </a:bodyPr>
          <a:lstStyle/>
          <a:p>
            <a:r>
              <a:rPr lang="en-US" sz="4000" dirty="0"/>
              <a:t>Many of us today are reluctant to discuss the indwelling of the Holy Spirit</a:t>
            </a:r>
          </a:p>
          <a:p>
            <a:pPr lvl="1"/>
            <a:r>
              <a:rPr lang="en-US" sz="4000" dirty="0"/>
              <a:t>In this Module, we will investigate what the scriptures actually teach about the indwelling of the Holy Spirit in today’s Christians</a:t>
            </a:r>
          </a:p>
        </p:txBody>
      </p:sp>
    </p:spTree>
    <p:extLst>
      <p:ext uri="{BB962C8B-B14F-4D97-AF65-F5344CB8AC3E}">
        <p14:creationId xmlns:p14="http://schemas.microsoft.com/office/powerpoint/2010/main" val="4268768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3600" dirty="0"/>
              <a:t>As we saw in Module  4, the Spirit</a:t>
            </a:r>
          </a:p>
          <a:p>
            <a:pPr lvl="1"/>
            <a:r>
              <a:rPr lang="en-US" sz="3600" dirty="0"/>
              <a:t>Testifies about Jesus  (John 15:26)</a:t>
            </a:r>
          </a:p>
          <a:p>
            <a:pPr lvl="1"/>
            <a:r>
              <a:rPr lang="en-US" sz="3600" dirty="0"/>
              <a:t>Convicts us  (John 16:7-8)</a:t>
            </a:r>
          </a:p>
          <a:p>
            <a:pPr lvl="1"/>
            <a:r>
              <a:rPr lang="en-US" sz="3600" dirty="0"/>
              <a:t>Sanctifies us  (1 </a:t>
            </a:r>
            <a:r>
              <a:rPr lang="en-US" sz="3600" dirty="0" err="1"/>
              <a:t>Cor</a:t>
            </a:r>
            <a:r>
              <a:rPr lang="en-US" sz="3600" dirty="0"/>
              <a:t> 6:9-11)</a:t>
            </a:r>
          </a:p>
          <a:p>
            <a:pPr lvl="1"/>
            <a:r>
              <a:rPr lang="en-US" sz="3600" dirty="0"/>
              <a:t>Converts us (John 3:3-6)</a:t>
            </a:r>
          </a:p>
          <a:p>
            <a:pPr lvl="1"/>
            <a:r>
              <a:rPr lang="en-US" sz="3600" dirty="0"/>
              <a:t>Intercedes for us (Romans 8:26-27)</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000" dirty="0"/>
              <a:t>Of all these things, we know that</a:t>
            </a:r>
          </a:p>
          <a:p>
            <a:pPr lvl="1"/>
            <a:r>
              <a:rPr lang="en-US" sz="4000" dirty="0"/>
              <a:t>The revealed word testifies about Jesus</a:t>
            </a:r>
          </a:p>
          <a:p>
            <a:pPr lvl="2"/>
            <a:r>
              <a:rPr lang="en-US" sz="4000" dirty="0"/>
              <a:t>This is something that we know for certain, the revealed word is filled with testimony about Jesus</a:t>
            </a:r>
          </a:p>
          <a:p>
            <a:pPr lvl="1"/>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sz="3200" dirty="0"/>
              <a:t>Of all these things, we know that</a:t>
            </a:r>
          </a:p>
          <a:p>
            <a:pPr lvl="1"/>
            <a:r>
              <a:rPr lang="en-US" sz="3200" dirty="0"/>
              <a:t>The revealed word convicts us</a:t>
            </a:r>
          </a:p>
          <a:p>
            <a:pPr lvl="2"/>
            <a:r>
              <a:rPr lang="en-US" sz="3200" dirty="0"/>
              <a:t>We understand how the Jews on that Pentecost day were convicted of their sins because of the words that Peter spoke.</a:t>
            </a:r>
          </a:p>
          <a:p>
            <a:pPr lvl="3"/>
            <a:r>
              <a:rPr lang="en-US" sz="3200" dirty="0"/>
              <a:t>Today the spirit has preserved those words and more in His revealed word</a:t>
            </a:r>
          </a:p>
          <a:p>
            <a:pPr lvl="4"/>
            <a:r>
              <a:rPr lang="en-US" sz="3200" dirty="0"/>
              <a:t>These are what convicts us of our sins </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764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4400" dirty="0"/>
              <a:t>Of all these things, we know that</a:t>
            </a:r>
          </a:p>
          <a:p>
            <a:pPr lvl="1"/>
            <a:r>
              <a:rPr lang="en-US" sz="4400" dirty="0"/>
              <a:t>The revealed word sanctifies us</a:t>
            </a:r>
          </a:p>
          <a:p>
            <a:pPr lvl="2"/>
            <a:r>
              <a:rPr lang="en-US" sz="4400" dirty="0"/>
              <a:t>(John 17:17 KJV)  Sanctify them through thy truth: thy word is truth.</a:t>
            </a:r>
          </a:p>
          <a:p>
            <a:pPr lvl="3"/>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lnSpcReduction="10000"/>
          </a:bodyPr>
          <a:lstStyle/>
          <a:p>
            <a:r>
              <a:rPr lang="en-US" sz="4400" dirty="0"/>
              <a:t>Of all these things, we know that</a:t>
            </a:r>
          </a:p>
          <a:p>
            <a:pPr lvl="1"/>
            <a:r>
              <a:rPr lang="en-US" sz="4400" dirty="0"/>
              <a:t>The reveled word converts us</a:t>
            </a:r>
          </a:p>
          <a:p>
            <a:pPr lvl="2"/>
            <a:r>
              <a:rPr lang="en-US" sz="4400" dirty="0"/>
              <a:t>Men and women today are converted because of the things that are written in the revealed word</a:t>
            </a:r>
          </a:p>
          <a:p>
            <a:pPr lvl="3"/>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9634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4400" dirty="0"/>
              <a:t>What the revealed word does not do, and can not do is to make intercession for us with God.</a:t>
            </a:r>
          </a:p>
          <a:p>
            <a:pPr lvl="1"/>
            <a:r>
              <a:rPr lang="en-US" sz="4400" dirty="0"/>
              <a:t>The revealed word is Gods message to us, not our message to Him</a:t>
            </a:r>
          </a:p>
          <a:p>
            <a:pPr lvl="3"/>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000" dirty="0"/>
              <a:t>What the revealed word does not do, and can not do is to make intercession for us with God.</a:t>
            </a:r>
          </a:p>
          <a:p>
            <a:pPr lvl="1"/>
            <a:r>
              <a:rPr lang="en-US" sz="4000" dirty="0"/>
              <a:t>The Spirit, working with our spirit tells God the things that we can not find the words for</a:t>
            </a:r>
          </a:p>
          <a:p>
            <a:pPr lvl="1"/>
            <a:r>
              <a:rPr lang="en-US" dirty="0"/>
              <a:t>Take a close look at Romans  8:26-27</a:t>
            </a:r>
          </a:p>
          <a:p>
            <a:pPr lvl="3"/>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995036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3200" dirty="0"/>
              <a:t>(Rom 8:26-27 KJV)  Likewise the Spirit also </a:t>
            </a:r>
            <a:r>
              <a:rPr lang="en-US" sz="3200" dirty="0" err="1"/>
              <a:t>helpeth</a:t>
            </a:r>
            <a:r>
              <a:rPr lang="en-US" sz="3200" dirty="0"/>
              <a:t> our infirmities: for we know not what we should pray for as we ought: but the Spirit itself </a:t>
            </a:r>
            <a:r>
              <a:rPr lang="en-US" sz="3200" dirty="0" err="1"/>
              <a:t>maketh</a:t>
            </a:r>
            <a:r>
              <a:rPr lang="en-US" sz="3200" dirty="0"/>
              <a:t> intercession for us with </a:t>
            </a:r>
            <a:r>
              <a:rPr lang="en-US" sz="3200" dirty="0" err="1"/>
              <a:t>groanings</a:t>
            </a:r>
            <a:r>
              <a:rPr lang="en-US" sz="3200" dirty="0"/>
              <a:t> which cannot be uttered.  And he that </a:t>
            </a:r>
            <a:r>
              <a:rPr lang="en-US" sz="3200" dirty="0" err="1"/>
              <a:t>searcheth</a:t>
            </a:r>
            <a:r>
              <a:rPr lang="en-US" sz="3200" dirty="0"/>
              <a:t> the hearts </a:t>
            </a:r>
            <a:r>
              <a:rPr lang="en-US" sz="3200" dirty="0" err="1"/>
              <a:t>knoweth</a:t>
            </a:r>
            <a:r>
              <a:rPr lang="en-US" sz="3200" dirty="0"/>
              <a:t> what is the mind of the Spirit, because he </a:t>
            </a:r>
            <a:r>
              <a:rPr lang="en-US" sz="3200" dirty="0" err="1"/>
              <a:t>maketh</a:t>
            </a:r>
            <a:r>
              <a:rPr lang="en-US" sz="3200" dirty="0"/>
              <a:t> intercession for the saints according to the will of God</a:t>
            </a:r>
            <a:r>
              <a:rPr lang="en-US" dirty="0"/>
              <a:t>.</a:t>
            </a:r>
          </a:p>
          <a:p>
            <a:endParaRPr lang="en-US" dirty="0"/>
          </a:p>
          <a:p>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400" dirty="0"/>
              <a:t>We see that of all the things that we are told that the Spirit does, there is one thing that He does that can not be attributed to the revealed word.</a:t>
            </a:r>
          </a:p>
          <a:p>
            <a:endParaRPr lang="en-US" sz="4400" dirty="0"/>
          </a:p>
          <a:p>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sz="4400" dirty="0"/>
              <a:t>This is making intercession for us with the Father.</a:t>
            </a:r>
          </a:p>
          <a:p>
            <a:pPr lvl="1"/>
            <a:r>
              <a:rPr lang="en-US" sz="4400" dirty="0"/>
              <a:t>The revealed word gives us His ideas, directions, and lets us have some understanding of Him and His work</a:t>
            </a:r>
          </a:p>
          <a:p>
            <a:pPr marL="585216" lvl="1" indent="0">
              <a:buNone/>
            </a:pPr>
            <a:r>
              <a:rPr lang="en-US" dirty="0"/>
              <a:t>.</a:t>
            </a:r>
          </a:p>
          <a:p>
            <a:endParaRPr lang="en-US" dirty="0"/>
          </a:p>
          <a:p>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18685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lstStyle/>
          <a:p>
            <a:r>
              <a:rPr lang="en-US" sz="3600" dirty="0"/>
              <a:t>Many of us today are reluctant to discuss the indwelling of the Holy Spirit</a:t>
            </a:r>
          </a:p>
          <a:p>
            <a:pPr lvl="1"/>
            <a:r>
              <a:rPr lang="en-US" sz="3600" dirty="0"/>
              <a:t>We seem to avoid this topic because there is a mystery involved, we are not exactly sure how this can happen so we do not want to discuss it.</a:t>
            </a:r>
          </a:p>
          <a:p>
            <a:pPr lvl="3">
              <a:buNone/>
            </a:pPr>
            <a:endParaRPr lang="en-US" dirty="0"/>
          </a:p>
        </p:txBody>
      </p:sp>
    </p:spTree>
    <p:extLst>
      <p:ext uri="{BB962C8B-B14F-4D97-AF65-F5344CB8AC3E}">
        <p14:creationId xmlns:p14="http://schemas.microsoft.com/office/powerpoint/2010/main" val="31257031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000" dirty="0"/>
              <a:t>This is making intercession for us with the Father.</a:t>
            </a:r>
          </a:p>
          <a:p>
            <a:pPr lvl="1"/>
            <a:r>
              <a:rPr lang="en-US" sz="4000" dirty="0"/>
              <a:t>The Spirit living within us and working with our Spirit gives Him our thoughts, needs and desires in words that we can not utter for ourselves.</a:t>
            </a:r>
          </a:p>
          <a:p>
            <a:endParaRPr lang="en-US" dirty="0"/>
          </a:p>
          <a:p>
            <a:endParaRPr lang="en-US" dirty="0"/>
          </a:p>
          <a:p>
            <a:pPr lvl="2"/>
            <a:endParaRPr lang="en-US" dirty="0"/>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795282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400" dirty="0"/>
              <a:t>If He literally inhabits Christians, what happens to the person of the Holy Spirit when He is divided up and parceled out among many Christians?</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pPr lvl="1"/>
            <a:r>
              <a:rPr lang="en-US" sz="4000" dirty="0"/>
              <a:t>Of all the arguments against the literal indwelling of the Spirit, this is probably the weakest</a:t>
            </a:r>
          </a:p>
          <a:p>
            <a:pPr lvl="2"/>
            <a:r>
              <a:rPr lang="en-US" sz="4000" dirty="0"/>
              <a:t>We saw in Module 1 that one of the attributes of God is being omnipresent, meaning the He exists everywhere at once.</a:t>
            </a:r>
          </a:p>
          <a:p>
            <a:pPr>
              <a:buNone/>
            </a:pPr>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6600" dirty="0"/>
              <a:t>If the Spirit is God, as we concluded in Module 4, then He is omnipresent.</a:t>
            </a:r>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pPr lvl="1"/>
            <a:r>
              <a:rPr lang="en-US" sz="6000" dirty="0"/>
              <a:t>Therefore being present in each Christian is not something that He can not do</a:t>
            </a:r>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859972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pPr lvl="1"/>
            <a:r>
              <a:rPr lang="en-US" sz="6000" dirty="0"/>
              <a:t>While this may be hard for us to understand it is not hard for God the Spirit to accomplish.</a:t>
            </a:r>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964198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pPr lvl="1"/>
            <a:r>
              <a:rPr lang="en-US" sz="4000" dirty="0"/>
              <a:t>Therefore the person of the Spirit is unaffected by literally existing in each and every Christian today just as truly as the person of God the Father is unaffected by existing everywhere at once.</a:t>
            </a:r>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547742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5400" dirty="0">
                <a:solidFill>
                  <a:srgbClr val="FF0000"/>
                </a:solidFill>
              </a:rPr>
              <a:t>Summary</a:t>
            </a:r>
          </a:p>
          <a:p>
            <a:pPr lvl="1"/>
            <a:r>
              <a:rPr lang="en-US" sz="5400" dirty="0"/>
              <a:t>It is clear that the Bible teaches that God the Spirit dwells with Christians today</a:t>
            </a:r>
          </a:p>
          <a:p>
            <a:pPr marL="585216" lvl="1" indent="0">
              <a:buNone/>
            </a:pPr>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5400" dirty="0"/>
              <a:t>Summary</a:t>
            </a:r>
          </a:p>
          <a:p>
            <a:pPr lvl="1"/>
            <a:r>
              <a:rPr lang="en-US" sz="5400" dirty="0"/>
              <a:t>It is also clear that the Bible teaches the God the Father and Jesus both also dwell in Christians today</a:t>
            </a:r>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959077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sz="4400" dirty="0"/>
              <a:t>Summary</a:t>
            </a:r>
          </a:p>
          <a:p>
            <a:pPr lvl="2"/>
            <a:r>
              <a:rPr lang="en-US" sz="4400" dirty="0"/>
              <a:t>However, the indwelling of God the Father is qualified by the statement that He dwells in us through His Spirit and Jesus dwells in us through his word and our faith</a:t>
            </a:r>
          </a:p>
          <a:p>
            <a:pPr marL="905256" lvl="2" indent="0">
              <a:buNone/>
            </a:pPr>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51175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lstStyle/>
          <a:p>
            <a:r>
              <a:rPr lang="en-US" sz="3200" dirty="0"/>
              <a:t>Many of us today are reluctant to discuss the indwelling of the Holy Spirit</a:t>
            </a:r>
          </a:p>
          <a:p>
            <a:pPr lvl="2"/>
            <a:r>
              <a:rPr lang="en-US" sz="3200" dirty="0"/>
              <a:t>However, if we were to apply this line of reasoning to other aspects of life we would find ourselves in a difficult situation</a:t>
            </a:r>
          </a:p>
          <a:p>
            <a:pPr lvl="3"/>
            <a:r>
              <a:rPr lang="en-US" sz="3200" dirty="0"/>
              <a:t>Scientist do not know exactly how the human brain thinks, but we do not deny that we do</a:t>
            </a:r>
          </a:p>
          <a:p>
            <a:pPr lvl="3">
              <a:buNone/>
            </a:pP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lnSpcReduction="10000"/>
          </a:bodyPr>
          <a:lstStyle/>
          <a:p>
            <a:r>
              <a:rPr lang="en-US" sz="4000" dirty="0"/>
              <a:t>Summary</a:t>
            </a:r>
          </a:p>
          <a:p>
            <a:pPr lvl="2"/>
            <a:r>
              <a:rPr lang="en-US" sz="4000" dirty="0"/>
              <a:t>There is no qualifying statements about how God the Spirit dwells in us, in fact the statement that God dwells in us through His Spirit would indicate that the Spirit does, in fact dwell in us literally.</a:t>
            </a:r>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678011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5400" dirty="0"/>
              <a:t>Summary</a:t>
            </a:r>
          </a:p>
          <a:p>
            <a:pPr lvl="1"/>
            <a:r>
              <a:rPr lang="en-US" sz="5400" dirty="0"/>
              <a:t>There are things that the Bible teaches us that the Spirit does for Christians today</a:t>
            </a:r>
          </a:p>
          <a:p>
            <a:pPr marL="1170432" lvl="3" indent="0">
              <a:buNone/>
            </a:pPr>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400" dirty="0"/>
              <a:t>Summary</a:t>
            </a:r>
          </a:p>
          <a:p>
            <a:pPr lvl="2"/>
            <a:r>
              <a:rPr lang="en-US" sz="4400" dirty="0"/>
              <a:t>He </a:t>
            </a:r>
          </a:p>
          <a:p>
            <a:pPr lvl="3"/>
            <a:r>
              <a:rPr lang="en-US" sz="4400" dirty="0"/>
              <a:t>Testifies about Jesus  (John 15:26)</a:t>
            </a:r>
          </a:p>
          <a:p>
            <a:pPr lvl="3"/>
            <a:r>
              <a:rPr lang="en-US" sz="4400" dirty="0"/>
              <a:t>Convicts us  (John 16:7-8)</a:t>
            </a:r>
          </a:p>
          <a:p>
            <a:pPr lvl="3"/>
            <a:endParaRPr lang="en-US" sz="4400"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831227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800" dirty="0"/>
              <a:t>Summary</a:t>
            </a:r>
          </a:p>
          <a:p>
            <a:pPr lvl="2"/>
            <a:r>
              <a:rPr lang="en-US" sz="4800" dirty="0"/>
              <a:t>He </a:t>
            </a:r>
          </a:p>
          <a:p>
            <a:pPr lvl="3"/>
            <a:r>
              <a:rPr lang="en-US" sz="4800" dirty="0"/>
              <a:t>Sanctifies us  (1 Cor 6:9-11)</a:t>
            </a:r>
          </a:p>
          <a:p>
            <a:pPr lvl="3"/>
            <a:r>
              <a:rPr lang="en-US" sz="4800" dirty="0"/>
              <a:t>Converts us (John 3:3-6)</a:t>
            </a:r>
          </a:p>
          <a:p>
            <a:pPr lvl="3"/>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51426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6000" dirty="0"/>
              <a:t>Summary</a:t>
            </a:r>
          </a:p>
          <a:p>
            <a:pPr lvl="2"/>
            <a:r>
              <a:rPr lang="en-US" sz="6000" dirty="0"/>
              <a:t>He </a:t>
            </a:r>
          </a:p>
          <a:p>
            <a:pPr lvl="3"/>
            <a:r>
              <a:rPr lang="en-US" sz="6000" dirty="0"/>
              <a:t>Intercedes for us (Romans 8:26-27)</a:t>
            </a:r>
          </a:p>
          <a:p>
            <a:pPr lvl="3"/>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908779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sz="4800" dirty="0"/>
              <a:t>Summary</a:t>
            </a:r>
          </a:p>
          <a:p>
            <a:pPr lvl="1"/>
            <a:r>
              <a:rPr lang="en-US" sz="4800" dirty="0"/>
              <a:t>Of all these things it is apparent that He does not, and can not intercede for us through His revealed word.</a:t>
            </a:r>
          </a:p>
          <a:p>
            <a:pPr lvl="3"/>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fontScale="92500"/>
          </a:bodyPr>
          <a:lstStyle/>
          <a:p>
            <a:r>
              <a:rPr lang="en-US" sz="4000" dirty="0"/>
              <a:t>Summary</a:t>
            </a:r>
          </a:p>
          <a:p>
            <a:pPr lvl="2"/>
            <a:r>
              <a:rPr lang="en-US" sz="4000" dirty="0"/>
              <a:t>Therefore this is one of the strongest arguments for some type of direct access between our spirit and God the Spirit.</a:t>
            </a:r>
          </a:p>
          <a:p>
            <a:pPr lvl="3"/>
            <a:r>
              <a:rPr lang="en-US" sz="4000" dirty="0"/>
              <a:t>This argues for a literal indwelling in Christians today</a:t>
            </a:r>
          </a:p>
          <a:p>
            <a:pPr lvl="3"/>
            <a:endParaRPr lang="en-US" dirty="0"/>
          </a:p>
          <a:p>
            <a:pPr lvl="1"/>
            <a:endParaRPr lang="en-US" dirty="0"/>
          </a:p>
          <a:p>
            <a:pPr lvl="2"/>
            <a:endParaRPr lang="en-US" dirty="0"/>
          </a:p>
          <a:p>
            <a:pPr lvl="2"/>
            <a:endParaRPr lang="en-US" dirty="0"/>
          </a:p>
          <a:p>
            <a:pPr lvl="2"/>
            <a:endParaRPr lang="en-US" dirty="0"/>
          </a:p>
          <a:p>
            <a:pPr lvl="2"/>
            <a:endParaRPr lang="en-US" dirty="0"/>
          </a:p>
          <a:p>
            <a:pPr lvl="5"/>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768270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dirty="0"/>
              <a:t>Do the scriptures teach that the Spirit dwells in Christians today?  Lets look at a few passages:</a:t>
            </a:r>
          </a:p>
          <a:p>
            <a:pPr lvl="1"/>
            <a:r>
              <a:rPr lang="en-US" sz="2800" dirty="0"/>
              <a:t>The passage that introduces the concept of the Holy Spirit indwelling the Christian is:</a:t>
            </a:r>
          </a:p>
          <a:p>
            <a:pPr lvl="2"/>
            <a:r>
              <a:rPr lang="en-US" sz="2800" b="1" dirty="0"/>
              <a:t>Acts 2:38 (KJV) </a:t>
            </a:r>
            <a:br>
              <a:rPr lang="en-US" sz="2800" dirty="0"/>
            </a:br>
            <a:r>
              <a:rPr lang="en-US" sz="2800" baseline="30000" dirty="0"/>
              <a:t>38 </a:t>
            </a:r>
            <a:r>
              <a:rPr lang="en-US" sz="2800" dirty="0"/>
              <a:t> Then Peter said unto them, Repent, and be baptized every one of you in the name of Jesus Christ for the remission of sins, and ye shall receive the gift of the Holy Ghost. </a:t>
            </a:r>
            <a:br>
              <a:rPr lang="en-US" sz="2800" dirty="0"/>
            </a:br>
            <a:endParaRPr lang="en-US" sz="2800" dirty="0"/>
          </a:p>
          <a:p>
            <a:pPr lvl="1"/>
            <a:endParaRPr lang="en-US" dirty="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dirty="0"/>
              <a:t>Do the scriptures teach that the Spirit dwells in Christians today?  Lets look at a few passages:</a:t>
            </a:r>
          </a:p>
          <a:p>
            <a:pPr lvl="1"/>
            <a:r>
              <a:rPr lang="en-US" sz="2800" dirty="0"/>
              <a:t>Acts 2:38 is, and correctly, used to prove that baptism is required for the forgiveness of our sins. </a:t>
            </a:r>
          </a:p>
          <a:p>
            <a:pPr lvl="2"/>
            <a:r>
              <a:rPr lang="en-US" sz="2600" dirty="0"/>
              <a:t>It says repent AND be baptized for the remission of your sins</a:t>
            </a:r>
          </a:p>
          <a:p>
            <a:pPr lvl="2"/>
            <a:r>
              <a:rPr lang="en-US" sz="2600" dirty="0"/>
              <a:t>It also says that AND you shall receive the gift of the Holy Ghost</a:t>
            </a:r>
          </a:p>
          <a:p>
            <a:pPr lvl="1"/>
            <a:endParaRPr lang="en-US" dirty="0"/>
          </a:p>
          <a:p>
            <a:pPr lvl="1"/>
            <a:endParaRPr lang="en-US" dirty="0"/>
          </a:p>
        </p:txBody>
      </p:sp>
    </p:spTree>
    <p:extLst>
      <p:ext uri="{BB962C8B-B14F-4D97-AF65-F5344CB8AC3E}">
        <p14:creationId xmlns:p14="http://schemas.microsoft.com/office/powerpoint/2010/main" val="67784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Indwelling of </a:t>
            </a:r>
            <a:r>
              <a:rPr lang="en-US" dirty="0"/>
              <a:t>the Holy Spirit</a:t>
            </a:r>
          </a:p>
        </p:txBody>
      </p:sp>
      <p:sp>
        <p:nvSpPr>
          <p:cNvPr id="3" name="Content Placeholder 2"/>
          <p:cNvSpPr>
            <a:spLocks noGrp="1"/>
          </p:cNvSpPr>
          <p:nvPr>
            <p:ph idx="1"/>
          </p:nvPr>
        </p:nvSpPr>
        <p:spPr/>
        <p:txBody>
          <a:bodyPr>
            <a:normAutofit/>
          </a:bodyPr>
          <a:lstStyle/>
          <a:p>
            <a:r>
              <a:rPr lang="en-US" dirty="0"/>
              <a:t>Do the scriptures teach that the Spirit dwells in Christians today?  Lets look at a few passages:</a:t>
            </a:r>
          </a:p>
          <a:p>
            <a:pPr lvl="1"/>
            <a:r>
              <a:rPr lang="en-US" sz="2800" dirty="0"/>
              <a:t>If we confirm that the conjunction AND ties together repent  and baptism in such a way that both are required actions</a:t>
            </a:r>
          </a:p>
          <a:p>
            <a:pPr lvl="1"/>
            <a:r>
              <a:rPr lang="en-US" sz="2800" dirty="0"/>
              <a:t>Wouldn’t it also connect remission of sins and the gift of the Holy Spirit?</a:t>
            </a:r>
            <a:endParaRPr lang="en-US" sz="2600" dirty="0"/>
          </a:p>
          <a:p>
            <a:pPr lvl="1"/>
            <a:endParaRPr lang="en-US" dirty="0"/>
          </a:p>
          <a:p>
            <a:pPr lvl="1"/>
            <a:endParaRPr lang="en-US" dirty="0"/>
          </a:p>
        </p:txBody>
      </p:sp>
    </p:spTree>
    <p:extLst>
      <p:ext uri="{BB962C8B-B14F-4D97-AF65-F5344CB8AC3E}">
        <p14:creationId xmlns:p14="http://schemas.microsoft.com/office/powerpoint/2010/main" val="1353076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1363</TotalTime>
  <Words>4767</Words>
  <Application>Microsoft Office PowerPoint</Application>
  <PresentationFormat>On-screen Show (4:3)</PresentationFormat>
  <Paragraphs>1003</Paragraphs>
  <Slides>66</Slides>
  <Notes>66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Book Antiqua</vt:lpstr>
      <vt:lpstr>Calibri</vt:lpstr>
      <vt:lpstr>Lucida Sans</vt:lpstr>
      <vt:lpstr>Wingdings</vt:lpstr>
      <vt:lpstr>Wingdings 2</vt:lpstr>
      <vt:lpstr>Wingdings 3</vt:lpstr>
      <vt:lpstr>Apex</vt:lpstr>
      <vt:lpstr>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lpstr>Indwelling of the Holy 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Bill Beebe</dc:creator>
  <cp:lastModifiedBy>Bill Beebe</cp:lastModifiedBy>
  <cp:revision>114</cp:revision>
  <dcterms:created xsi:type="dcterms:W3CDTF">2008-12-22T05:15:43Z</dcterms:created>
  <dcterms:modified xsi:type="dcterms:W3CDTF">2019-09-15T18:44:35Z</dcterms:modified>
</cp:coreProperties>
</file>