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3E0296-0875-4711-A4ED-150A71FEDA54}" v="1373" dt="2020-12-19T22:44:55.692"/>
    <p1510:client id="{6E7A331A-3DB1-4FDA-9CAA-ACF7F2F76E1F}" v="20" dt="2020-12-19T22:47:37.3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98" d="100"/>
          <a:sy n="98" d="100"/>
        </p:scale>
        <p:origin x="6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D69555-EE48-4B19-812B-4E1068DBF976}"/>
              </a:ext>
            </a:extLst>
          </p:cNvPr>
          <p:cNvSpPr/>
          <p:nvPr/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</a:extLst>
          </p:cNvPr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5388" y="863068"/>
            <a:ext cx="6007691" cy="4985916"/>
          </a:xfrm>
        </p:spPr>
        <p:txBody>
          <a:bodyPr anchor="ctr">
            <a:noAutofit/>
          </a:bodyPr>
          <a:lstStyle>
            <a:lvl1pPr algn="l">
              <a:lnSpc>
                <a:spcPct val="125000"/>
              </a:lnSpc>
              <a:defRPr sz="6000" b="0" cap="all" spc="15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97352" y="863068"/>
            <a:ext cx="3351729" cy="5120069"/>
          </a:xfrm>
        </p:spPr>
        <p:txBody>
          <a:bodyPr anchor="ctr">
            <a:normAutofit/>
          </a:bodyPr>
          <a:lstStyle>
            <a:lvl1pPr marL="0" indent="0" algn="l">
              <a:lnSpc>
                <a:spcPct val="150000"/>
              </a:lnSpc>
              <a:buNone/>
              <a:defRPr sz="2400" b="0" cap="none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72EEBA-3A5D-41CE-8465-A45A0F65674E}"/>
              </a:ext>
            </a:extLst>
          </p:cNvPr>
          <p:cNvSpPr/>
          <p:nvPr/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79F4CF2F-CDFA-4A37-837C-819D5238EA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97353" y="6309360"/>
            <a:ext cx="2151134" cy="457200"/>
          </a:xfrm>
        </p:spPr>
        <p:txBody>
          <a:bodyPr/>
          <a:lstStyle/>
          <a:p>
            <a:pPr algn="l"/>
            <a:fld id="{0DCFB061-4267-4D9F-8017-6F550D3068DF}" type="datetime1">
              <a:rPr lang="en-US" smtClean="0"/>
              <a:t>12/19/2020</a:t>
            </a:fld>
            <a:endParaRPr lang="en-US" dirty="0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CFECE62A-61A4-407D-8F0B-D459CD977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5388" y="6309360"/>
            <a:ext cx="6007691" cy="457200"/>
          </a:xfrm>
        </p:spPr>
        <p:txBody>
          <a:bodyPr/>
          <a:lstStyle>
            <a:lvl1pPr algn="r">
              <a:defRPr/>
            </a:lvl1pPr>
          </a:lstStyle>
          <a:p>
            <a:pPr algn="l"/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99FE60A9-FE2A-451F-9244-60FCE7FE9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459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1BC61-5547-4A60-8DA1-6699760D9972}" type="datetime1">
              <a:rPr lang="en-US" smtClean="0"/>
              <a:t>12/19/2020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342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24B9D1C6-60D0-4CD1-8F31-F912522EB041}" type="datetime1">
              <a:rPr lang="en-US" smtClean="0"/>
              <a:t>12/19/2020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4335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ED5C-5A53-433E-8A55-46F54CE81DA5}" type="datetime1">
              <a:rPr lang="en-US" smtClean="0"/>
              <a:t>12/19/2020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891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BFD12B6-57DE-4B63-A723-500B050FB7DD}"/>
              </a:ext>
            </a:extLst>
          </p:cNvPr>
          <p:cNvSpPr/>
          <p:nvPr/>
        </p:nvSpPr>
        <p:spPr>
          <a:xfrm>
            <a:off x="0" y="4215384"/>
            <a:ext cx="12192000" cy="264261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16" y="1406284"/>
            <a:ext cx="10593694" cy="2597841"/>
          </a:xfrm>
        </p:spPr>
        <p:txBody>
          <a:bodyPr anchor="b">
            <a:normAutofit/>
          </a:bodyPr>
          <a:lstStyle>
            <a:lvl1pPr algn="ctr">
              <a:lnSpc>
                <a:spcPct val="125000"/>
              </a:lnSpc>
              <a:defRPr sz="4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8312" y="4527856"/>
            <a:ext cx="6559018" cy="1570245"/>
          </a:xfrm>
        </p:spPr>
        <p:txBody>
          <a:bodyPr anchor="t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40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1E2E75-4758-4930-8024-39287C962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BC0C-B6DF-45E9-B954-11C99AA62C3E}" type="datetime1">
              <a:rPr lang="en-US" smtClean="0"/>
              <a:t>12/19/2020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8B9949-402C-42C2-9A94-16590FC0C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39D83F6-DAF4-4876-AA41-F246EC970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613A19-DDA2-44F6-9ED4-F87771C684B8}"/>
              </a:ext>
            </a:extLst>
          </p:cNvPr>
          <p:cNvSpPr/>
          <p:nvPr/>
        </p:nvSpPr>
        <p:spPr>
          <a:xfrm>
            <a:off x="0" y="4215384"/>
            <a:ext cx="1218895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591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76670" y="705114"/>
            <a:ext cx="6172412" cy="2403846"/>
          </a:xfrm>
        </p:spPr>
        <p:txBody>
          <a:bodyPr anchor="b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70" y="3749040"/>
            <a:ext cx="6172411" cy="2346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71B9-2624-4F21-93EE-35A78B1A0DAD}" type="datetime1">
              <a:rPr lang="en-US" smtClean="0"/>
              <a:t>12/19/2020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6B9B5-A5D1-4099-B52B-78F39AB0AFCB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04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67" y="658999"/>
            <a:ext cx="6166422" cy="457200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68" y="1116199"/>
            <a:ext cx="6166422" cy="20621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76668" y="3623098"/>
            <a:ext cx="6166421" cy="457200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6670" y="4102370"/>
            <a:ext cx="6166419" cy="206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7C2A-BE2E-4840-A907-3254E2916C96}" type="datetime1">
              <a:rPr lang="en-US" smtClean="0"/>
              <a:t>12/19/2020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26B370B-8381-431F-9492-0EA120511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A89085-2231-4A9C-B23C-B199A9DD26C5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142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D215-1C45-48A0-8534-39FFE8A7C95A}" type="datetime1">
              <a:rPr lang="en-US" smtClean="0"/>
              <a:t>12/19/2020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658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F41D3-C6B9-4E99-9321-87C4E2168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3A0F-DEF3-4134-98D0-2E1276938A8B}" type="datetime1">
              <a:rPr lang="en-US" smtClean="0"/>
              <a:t>12/19/2020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5BC6EB-07B1-46AF-AC33-E998BC6AA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E3A0C1-6562-4819-9E88-4C1378FD5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183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ACA29BA-0143-49FF-8608-DB1623D99537}"/>
              </a:ext>
            </a:extLst>
          </p:cNvPr>
          <p:cNvSpPr/>
          <p:nvPr/>
        </p:nvSpPr>
        <p:spPr>
          <a:xfrm>
            <a:off x="0" y="0"/>
            <a:ext cx="8248592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3015" y="640079"/>
            <a:ext cx="2796066" cy="2551751"/>
          </a:xfrm>
        </p:spPr>
        <p:txBody>
          <a:bodyPr anchor="b">
            <a:normAutofit/>
          </a:bodyPr>
          <a:lstStyle>
            <a:lvl1pPr algn="l">
              <a:lnSpc>
                <a:spcPct val="135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818" y="640078"/>
            <a:ext cx="6969693" cy="545592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753015" y="3223803"/>
            <a:ext cx="2796066" cy="2872197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010CF18-370D-4E80-AE4C-396FFDFCAE5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C5EBFE9C-5A22-4462-9C51-E00C03F55C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53015" y="6309360"/>
            <a:ext cx="1734207" cy="457200"/>
          </a:xfrm>
        </p:spPr>
        <p:txBody>
          <a:bodyPr/>
          <a:lstStyle>
            <a:lvl1pPr algn="l">
              <a:defRPr/>
            </a:lvl1pPr>
          </a:lstStyle>
          <a:p>
            <a:fld id="{61A2E4C8-2960-4ADD-862C-4D9643CB15AC}" type="datetime1">
              <a:rPr lang="en-US" smtClean="0"/>
              <a:t>12/19/2020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2EBBFF2E-AA66-4B76-9139-CB000B5A4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8818" y="6309360"/>
            <a:ext cx="6993867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44F64C4-BF20-4F6B-B650-57C71C828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259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4996" y="640079"/>
            <a:ext cx="2714085" cy="2695903"/>
          </a:xfrm>
        </p:spPr>
        <p:txBody>
          <a:bodyPr anchor="b">
            <a:noAutofit/>
          </a:bodyPr>
          <a:lstStyle>
            <a:lvl1pPr algn="l"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248592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834996" y="3429000"/>
            <a:ext cx="2714085" cy="2508026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949BC8-9ABF-49F6-851C-5DB0B86CA70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E1EE21-E3FA-4D43-B224-C664959637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34997" y="6309360"/>
            <a:ext cx="1645920" cy="457200"/>
          </a:xfrm>
        </p:spPr>
        <p:txBody>
          <a:bodyPr/>
          <a:lstStyle/>
          <a:p>
            <a:fld id="{48BDEA15-09CD-4275-A8E0-385C965F48B0}" type="datetime1">
              <a:rPr lang="en-US" smtClean="0"/>
              <a:t>12/19/2020</a:t>
            </a:fld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2D7F83-8993-4ED4-9F02-663CC0850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678B7-E511-4CE1-BEE5-89E959B9B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0080" y="6309360"/>
            <a:ext cx="4946592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155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786F82F-1B47-46ED-8EAE-53EF71E59E9A}"/>
              </a:ext>
            </a:extLst>
          </p:cNvPr>
          <p:cNvSpPr/>
          <p:nvPr/>
        </p:nvSpPr>
        <p:spPr>
          <a:xfrm>
            <a:off x="4718302" y="0"/>
            <a:ext cx="747369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18" y="705113"/>
            <a:ext cx="3411973" cy="519749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71" y="705113"/>
            <a:ext cx="6172412" cy="5197497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917" y="6309360"/>
            <a:ext cx="341197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4AF8082C-0922-4249-A612-B415F5231620}" type="datetime1">
              <a:rPr lang="en-US" smtClean="0"/>
              <a:t>12/19/2020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76670" y="6309360"/>
            <a:ext cx="4946592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9202" y="6309360"/>
            <a:ext cx="979879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F1BAF6F-6275-4646-9C59-331B29B9550F}"/>
              </a:ext>
            </a:extLst>
          </p:cNvPr>
          <p:cNvSpPr/>
          <p:nvPr/>
        </p:nvSpPr>
        <p:spPr>
          <a:xfrm rot="5400000">
            <a:off x="1257298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063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04" r:id="rId6"/>
    <p:sldLayoutId id="2147483700" r:id="rId7"/>
    <p:sldLayoutId id="2147483701" r:id="rId8"/>
    <p:sldLayoutId id="2147483702" r:id="rId9"/>
    <p:sldLayoutId id="2147483703" r:id="rId10"/>
    <p:sldLayoutId id="2147483705" r:id="rId11"/>
  </p:sldLayoutIdLst>
  <p:hf sldNum="0" hdr="0" ftr="0" dt="0"/>
  <p:txStyles>
    <p:titleStyle>
      <a:lvl1pPr algn="l" defTabSz="914400" rtl="0" eaLnBrk="1" latinLnBrk="0" hangingPunct="1">
        <a:lnSpc>
          <a:spcPct val="150000"/>
        </a:lnSpc>
        <a:spcBef>
          <a:spcPct val="0"/>
        </a:spcBef>
        <a:buNone/>
        <a:defRPr sz="36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EA164D6B-6878-4B9F-A2D0-985D39B17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32C3162B-47DE-4EA0-A4BE-9A143AEC6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7513" y="1031500"/>
            <a:ext cx="8516959" cy="511515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B28281-3783-403A-B1AB-0182A003DF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9589" y="1533526"/>
            <a:ext cx="7366236" cy="3288586"/>
          </a:xfrm>
        </p:spPr>
        <p:txBody>
          <a:bodyPr anchor="ctr">
            <a:normAutofit fontScale="90000"/>
          </a:bodyPr>
          <a:lstStyle/>
          <a:p>
            <a:r>
              <a:rPr lang="tr-TR" sz="6600" dirty="0">
                <a:solidFill>
                  <a:schemeClr val="bg1"/>
                </a:solidFill>
                <a:ea typeface="Meiryo"/>
              </a:rPr>
              <a:t>SIGNS OF A MATURE CHRISTIAN</a:t>
            </a:r>
            <a:endParaRPr lang="tr-TR" sz="66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542EAC-8BF3-4BFD-9891-145BC49409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1" y="4955063"/>
            <a:ext cx="7245626" cy="871437"/>
          </a:xfrm>
        </p:spPr>
        <p:txBody>
          <a:bodyPr anchor="ctr">
            <a:normAutofit/>
          </a:bodyPr>
          <a:lstStyle/>
          <a:p>
            <a:endParaRPr lang="tr-TR">
              <a:solidFill>
                <a:schemeClr val="bg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62F176A-9349-4CD7-8042-59C0200C8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61422" y="-4078"/>
            <a:ext cx="3027528" cy="105654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63D6F5-598D-4A1D-B50B-2AC99EDE8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64472" y="1052464"/>
            <a:ext cx="3027528" cy="5115151"/>
          </a:xfrm>
          <a:prstGeom prst="rect">
            <a:avLst/>
          </a:prstGeom>
          <a:solidFill>
            <a:schemeClr val="bg2">
              <a:lumMod val="7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E9A171F-91A7-42F8-B25C-E38B244E7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1031500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85AAE23-FCB6-4663-907C-0110B0FDC5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6167615"/>
            <a:ext cx="12185902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C969C2C-E7E3-4052-87D4-61E733EC1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12401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C60369F-A41B-4D6E-8990-30E2715C57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43991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726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9405E2-1A96-4DBA-A9DC-4C2A1B421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86DD79-F4CA-4DD7-9C78-AC180665FA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1495508"/>
            <a:ext cx="4426072" cy="436806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B68069-EBCA-4AE2-952B-17916191D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918" y="1952825"/>
            <a:ext cx="3411973" cy="363569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ea typeface="Meiryo"/>
              </a:rPr>
              <a:t>SIGNS OF A MATURE CHRISTIAN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F4857D-F003-4CA1-82AB-00900B100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4426072" cy="151447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9855050-A75B-4DD0-9B56-8B1C7722D8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426076" y="1514475"/>
            <a:ext cx="7765922" cy="435699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E6738EB-6FF0-4AF9-8462-57F4494B88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1501324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B791336-FCAA-4174-9303-B3F3748611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051" y="5863306"/>
            <a:ext cx="12192001" cy="99469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A212158-300D-44D0-9CCE-472C3F669E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5807463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88521F4-D44A-42C5-9BDB-5CA255540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4070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DA5072-1E3F-4455-9604-429784CCFB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7909" y="1952825"/>
            <a:ext cx="6821465" cy="3635693"/>
          </a:xfrm>
        </p:spPr>
        <p:txBody>
          <a:bodyPr>
            <a:normAutofit/>
          </a:bodyPr>
          <a:lstStyle/>
          <a:p>
            <a:r>
              <a:rPr lang="en-US" sz="2000" dirty="0">
                <a:ea typeface="+mn-lt"/>
                <a:cs typeface="+mn-lt"/>
              </a:rPr>
              <a:t>WHAT DOES IT MEAN TO BE A MATURE CHRISTIAN?-</a:t>
            </a:r>
            <a:r>
              <a:rPr lang="en-US" sz="2000" b="0" dirty="0">
                <a:ea typeface="+mn-lt"/>
                <a:cs typeface="+mn-lt"/>
              </a:rPr>
              <a:t>2 Peter 3:18/1 Corinthians 3:2-3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dirty="0">
                <a:ea typeface="Meiryo"/>
              </a:rPr>
              <a:t>ACT YOUR AGE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dirty="0">
                <a:ea typeface="+mn-lt"/>
                <a:cs typeface="+mn-lt"/>
              </a:rPr>
              <a:t>WE NEED TO ACT OUR "SPIRITUAL AGE"</a:t>
            </a:r>
            <a:endParaRPr lang="en-US" dirty="0">
              <a:ea typeface="Meiryo"/>
            </a:endParaRP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dirty="0">
                <a:ea typeface="Meiryo"/>
              </a:rPr>
              <a:t>EAT SOLID FOOD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dirty="0">
                <a:ea typeface="Meiryo"/>
              </a:rPr>
              <a:t>BE ON ALERT; ACT LIKE MEN-</a:t>
            </a:r>
            <a:r>
              <a:rPr lang="en-US" b="0" dirty="0">
                <a:ea typeface="Meiryo"/>
              </a:rPr>
              <a:t>I COR 16:13</a:t>
            </a:r>
          </a:p>
        </p:txBody>
      </p:sp>
    </p:spTree>
    <p:extLst>
      <p:ext uri="{BB962C8B-B14F-4D97-AF65-F5344CB8AC3E}">
        <p14:creationId xmlns:p14="http://schemas.microsoft.com/office/powerpoint/2010/main" val="1457989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9405E2-1A96-4DBA-A9DC-4C2A1B421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86DD79-F4CA-4DD7-9C78-AC180665FA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1495508"/>
            <a:ext cx="4426072" cy="436806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647D9C-4DA7-4F82-A195-51243332E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918" y="1952825"/>
            <a:ext cx="3411973" cy="363569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ea typeface="Meiryo"/>
              </a:rPr>
              <a:t>SIGNS OF A MATURE CHRISTIAN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F4857D-F003-4CA1-82AB-00900B100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4426072" cy="151447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9855050-A75B-4DD0-9B56-8B1C7722D8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426076" y="1514475"/>
            <a:ext cx="7765922" cy="435699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E6738EB-6FF0-4AF9-8462-57F4494B88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1501324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B791336-FCAA-4174-9303-B3F3748611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051" y="5863306"/>
            <a:ext cx="12192001" cy="99469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A212158-300D-44D0-9CCE-472C3F669E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5807463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88521F4-D44A-42C5-9BDB-5CA255540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4070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1606AA-56F8-4146-BD0C-A643E5C67B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7909" y="1952825"/>
            <a:ext cx="6830758" cy="3635693"/>
          </a:xfrm>
        </p:spPr>
        <p:txBody>
          <a:bodyPr>
            <a:normAutofit/>
          </a:bodyPr>
          <a:lstStyle/>
          <a:p>
            <a:r>
              <a:rPr lang="en-US" sz="2000" dirty="0">
                <a:ea typeface="Meiryo"/>
              </a:rPr>
              <a:t>WHAT IS SPIRITUAL MATURITY?</a:t>
            </a:r>
          </a:p>
          <a:p>
            <a:r>
              <a:rPr lang="en-US" dirty="0">
                <a:ea typeface="Meiryo"/>
              </a:rPr>
              <a:t>SPIRITUAL MATURITY </a:t>
            </a:r>
            <a:r>
              <a:rPr lang="en-US" u="sng" dirty="0">
                <a:ea typeface="Meiryo"/>
              </a:rPr>
              <a:t>IS NOT</a:t>
            </a:r>
            <a:r>
              <a:rPr lang="en-US" dirty="0">
                <a:ea typeface="Meiryo"/>
              </a:rPr>
              <a:t>: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dirty="0">
                <a:ea typeface="Meiryo"/>
              </a:rPr>
              <a:t>A MATTER OF AGE-</a:t>
            </a:r>
            <a:r>
              <a:rPr lang="en-US" b="0" dirty="0">
                <a:ea typeface="Meiryo"/>
              </a:rPr>
              <a:t>LUKE 2:52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dirty="0">
                <a:ea typeface="Meiryo"/>
              </a:rPr>
              <a:t>A MATTER OF APPEARANCE-</a:t>
            </a:r>
            <a:r>
              <a:rPr lang="en-US" b="0" dirty="0">
                <a:ea typeface="Meiryo"/>
              </a:rPr>
              <a:t>2 TIM 2:15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dirty="0">
                <a:ea typeface="Meiryo"/>
              </a:rPr>
              <a:t>A MATTER OF ACHIEVEMENT-</a:t>
            </a:r>
            <a:r>
              <a:rPr lang="en-US" b="0" dirty="0">
                <a:ea typeface="Meiryo"/>
              </a:rPr>
              <a:t>2 PET 1:9/1 COR 3:1</a:t>
            </a:r>
          </a:p>
        </p:txBody>
      </p:sp>
    </p:spTree>
    <p:extLst>
      <p:ext uri="{BB962C8B-B14F-4D97-AF65-F5344CB8AC3E}">
        <p14:creationId xmlns:p14="http://schemas.microsoft.com/office/powerpoint/2010/main" val="553374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9405E2-1A96-4DBA-A9DC-4C2A1B421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86DD79-F4CA-4DD7-9C78-AC180665FA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1495508"/>
            <a:ext cx="4426072" cy="436806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98329E-385E-4D7D-9052-77560490A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918" y="1952825"/>
            <a:ext cx="3616412" cy="363569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ea typeface="+mj-lt"/>
                <a:cs typeface="+mj-lt"/>
              </a:rPr>
              <a:t>SIGNS OF A MATURE CHRISTIAN</a:t>
            </a:r>
            <a:endParaRPr lang="en-US" dirty="0">
              <a:solidFill>
                <a:schemeClr val="bg1"/>
              </a:solidFill>
              <a:ea typeface="Meiryo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F4857D-F003-4CA1-82AB-00900B100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4426072" cy="151447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9855050-A75B-4DD0-9B56-8B1C7722D8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426076" y="1514475"/>
            <a:ext cx="7765922" cy="435699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E6738EB-6FF0-4AF9-8462-57F4494B88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1501324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B791336-FCAA-4174-9303-B3F3748611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051" y="5863306"/>
            <a:ext cx="12192001" cy="99469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A212158-300D-44D0-9CCE-472C3F669E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5807463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88521F4-D44A-42C5-9BDB-5CA255540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4070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CA110C-B1E7-40F9-824D-E1C796430C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7909" y="1627582"/>
            <a:ext cx="7007319" cy="3960936"/>
          </a:xfrm>
        </p:spPr>
        <p:txBody>
          <a:bodyPr>
            <a:normAutofit fontScale="92500" lnSpcReduction="20000"/>
          </a:bodyPr>
          <a:lstStyle/>
          <a:p>
            <a:endParaRPr lang="en-US" b="0" dirty="0">
              <a:ea typeface="Meiryo"/>
            </a:endParaRPr>
          </a:p>
          <a:p>
            <a:r>
              <a:rPr lang="en-US" sz="2000" dirty="0">
                <a:ea typeface="Meiryo"/>
              </a:rPr>
              <a:t>SPIRITUAL MATURITY IS: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dirty="0">
                <a:ea typeface="+mn-lt"/>
                <a:cs typeface="+mn-lt"/>
              </a:rPr>
              <a:t>A MATTER OF</a:t>
            </a:r>
            <a:r>
              <a:rPr lang="en-US" b="0" dirty="0">
                <a:ea typeface="+mn-lt"/>
                <a:cs typeface="+mn-lt"/>
              </a:rPr>
              <a:t> </a:t>
            </a:r>
            <a:r>
              <a:rPr lang="en-US" dirty="0">
                <a:ea typeface="Meiryo"/>
              </a:rPr>
              <a:t>CHARACTER-</a:t>
            </a:r>
            <a:r>
              <a:rPr lang="en-US" b="0" dirty="0">
                <a:ea typeface="Meiryo"/>
              </a:rPr>
              <a:t>MATT. 12:35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dirty="0">
                <a:ea typeface="Meiryo"/>
              </a:rPr>
              <a:t>POSITIVE UNDER PRESSURE-</a:t>
            </a:r>
            <a:r>
              <a:rPr lang="en-US" b="0" dirty="0">
                <a:ea typeface="Meiryo"/>
              </a:rPr>
              <a:t>JAS. 1:2-4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dirty="0">
                <a:ea typeface="Meiryo"/>
              </a:rPr>
              <a:t>SENSITIVE TO THE NEEDS OF OTHERS-</a:t>
            </a:r>
            <a:r>
              <a:rPr lang="en-US" b="0" dirty="0">
                <a:ea typeface="Meiryo"/>
              </a:rPr>
              <a:t>1 JN 3:17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dirty="0">
                <a:ea typeface="Meiryo"/>
              </a:rPr>
              <a:t>A PEACEMAKER, NOT A TROUBLEMAKER-</a:t>
            </a:r>
            <a:r>
              <a:rPr lang="en-US" b="0" dirty="0">
                <a:ea typeface="Meiryo"/>
              </a:rPr>
              <a:t>MATT. 5:9/JAS. 4:1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dirty="0">
                <a:ea typeface="Meiryo"/>
              </a:rPr>
              <a:t>PATIENT-</a:t>
            </a:r>
            <a:r>
              <a:rPr lang="en-US" b="0" dirty="0">
                <a:ea typeface="Meiryo"/>
              </a:rPr>
              <a:t>JAS. 5:7-8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dirty="0">
                <a:ea typeface="Meiryo"/>
              </a:rPr>
              <a:t>PRAYERFUL-</a:t>
            </a:r>
            <a:r>
              <a:rPr lang="en-US" b="0" dirty="0">
                <a:ea typeface="Meiryo"/>
              </a:rPr>
              <a:t>1 THESS. 5:17</a:t>
            </a:r>
          </a:p>
          <a:p>
            <a:endParaRPr lang="en-US" dirty="0">
              <a:ea typeface="Meiryo"/>
            </a:endParaRPr>
          </a:p>
        </p:txBody>
      </p:sp>
    </p:spTree>
    <p:extLst>
      <p:ext uri="{BB962C8B-B14F-4D97-AF65-F5344CB8AC3E}">
        <p14:creationId xmlns:p14="http://schemas.microsoft.com/office/powerpoint/2010/main" val="2295835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9405E2-1A96-4DBA-A9DC-4C2A1B421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86DD79-F4CA-4DD7-9C78-AC180665FA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1495508"/>
            <a:ext cx="4426072" cy="436806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5DEEB0-3FA1-4F00-AECA-7AA867EDD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918" y="1952825"/>
            <a:ext cx="3411973" cy="363569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ea typeface="Meiryo"/>
              </a:rPr>
              <a:t>SIGNS OF A MATURE CHRISTIAN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F4857D-F003-4CA1-82AB-00900B100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4426072" cy="151447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9855050-A75B-4DD0-9B56-8B1C7722D8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426076" y="1514475"/>
            <a:ext cx="7765922" cy="435699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E6738EB-6FF0-4AF9-8462-57F4494B88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1501324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B791336-FCAA-4174-9303-B3F3748611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051" y="5863306"/>
            <a:ext cx="12192001" cy="99469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A212158-300D-44D0-9CCE-472C3F669E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5807463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88521F4-D44A-42C5-9BDB-5CA255540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4070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D45548-F7BF-4CBB-BB02-992E4C6293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7909" y="1952825"/>
            <a:ext cx="6877221" cy="3635693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>
                <a:ea typeface="Meiryo"/>
              </a:rPr>
              <a:t>THE MATURE CHRISTIAN: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dirty="0">
                <a:ea typeface="Meiryo"/>
              </a:rPr>
              <a:t>IS MORAL-</a:t>
            </a:r>
            <a:r>
              <a:rPr lang="en-US" b="0" dirty="0">
                <a:ea typeface="Meiryo"/>
              </a:rPr>
              <a:t>2 PET. 1:5, 2 TIM. 2:22, PROV. 27:17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dirty="0">
                <a:ea typeface="Meiryo"/>
              </a:rPr>
              <a:t>STUDIES THE BIBLE-</a:t>
            </a:r>
            <a:r>
              <a:rPr lang="en-US" b="0" dirty="0">
                <a:ea typeface="Meiryo"/>
              </a:rPr>
              <a:t>1 PET. 3:15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dirty="0">
                <a:ea typeface="Meiryo"/>
              </a:rPr>
              <a:t>KNOWS GOOD WORKS-</a:t>
            </a:r>
            <a:r>
              <a:rPr lang="en-US" b="0" dirty="0">
                <a:ea typeface="Meiryo"/>
              </a:rPr>
              <a:t>TITUS 3:1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dirty="0">
                <a:ea typeface="Meiryo"/>
              </a:rPr>
              <a:t>IS A SPIRITUAL SOLDIER-</a:t>
            </a:r>
            <a:r>
              <a:rPr lang="en-US" b="0" dirty="0">
                <a:ea typeface="Meiryo"/>
              </a:rPr>
              <a:t>EPH. 6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dirty="0">
                <a:ea typeface="Meiryo"/>
              </a:rPr>
              <a:t>HAS A CONSISTENT TRACK RECORD-</a:t>
            </a:r>
            <a:r>
              <a:rPr lang="en-US" b="0" dirty="0">
                <a:ea typeface="Meiryo"/>
              </a:rPr>
              <a:t>DAN. 6:10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dirty="0">
                <a:ea typeface="Meiryo"/>
              </a:rPr>
              <a:t>GOD AND HIS SON CAN FIX YOUR LIFE!-</a:t>
            </a:r>
            <a:r>
              <a:rPr lang="en-US" b="0" dirty="0">
                <a:ea typeface="Meiryo"/>
              </a:rPr>
              <a:t>LUKE 1:37</a:t>
            </a:r>
          </a:p>
        </p:txBody>
      </p:sp>
    </p:spTree>
    <p:extLst>
      <p:ext uri="{BB962C8B-B14F-4D97-AF65-F5344CB8AC3E}">
        <p14:creationId xmlns:p14="http://schemas.microsoft.com/office/powerpoint/2010/main" val="3311397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9405E2-1A96-4DBA-A9DC-4C2A1B421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86DD79-F4CA-4DD7-9C78-AC180665FA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1495508"/>
            <a:ext cx="4426072" cy="436806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A51F03-8CD0-4939-9479-AC1596589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918" y="1952825"/>
            <a:ext cx="3411973" cy="363569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ea typeface="Meiryo"/>
              </a:rPr>
              <a:t>SIGNS OF A MATURE CHRISTIAN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F4857D-F003-4CA1-82AB-00900B100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4426072" cy="151447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9855050-A75B-4DD0-9B56-8B1C7722D8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426076" y="1514475"/>
            <a:ext cx="7765922" cy="435699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E6738EB-6FF0-4AF9-8462-57F4494B88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1501324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B791336-FCAA-4174-9303-B3F3748611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051" y="5863306"/>
            <a:ext cx="12192001" cy="99469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A212158-300D-44D0-9CCE-472C3F669E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5807463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88521F4-D44A-42C5-9BDB-5CA255540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4070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FAE5E6D4-0A3E-4B8A-8602-47AE86AD5F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97058" y="1744634"/>
            <a:ext cx="4942777" cy="3252903"/>
          </a:xfrm>
        </p:spPr>
      </p:pic>
    </p:spTree>
    <p:extLst>
      <p:ext uri="{BB962C8B-B14F-4D97-AF65-F5344CB8AC3E}">
        <p14:creationId xmlns:p14="http://schemas.microsoft.com/office/powerpoint/2010/main" val="2493257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9405E2-1A96-4DBA-A9DC-4C2A1B421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86DD79-F4CA-4DD7-9C78-AC180665FA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1495508"/>
            <a:ext cx="4426072" cy="436806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F76F7B-CB52-4090-B86B-35E5AD5CB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918" y="1952825"/>
            <a:ext cx="3411973" cy="363569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ea typeface="Meiryo"/>
              </a:rPr>
              <a:t>SIGNS OF A MATURE CHRITIAN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F4857D-F003-4CA1-82AB-00900B100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4426072" cy="151447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9855050-A75B-4DD0-9B56-8B1C7722D8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426076" y="1514475"/>
            <a:ext cx="7765922" cy="435699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E6738EB-6FF0-4AF9-8462-57F4494B88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1501324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B791336-FCAA-4174-9303-B3F3748611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051" y="5863306"/>
            <a:ext cx="12192001" cy="99469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A212158-300D-44D0-9CCE-472C3F669E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5807463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88521F4-D44A-42C5-9BDB-5CA255540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4070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D46298-03D9-4FF4-B44F-7D17196AE0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7909" y="1952825"/>
            <a:ext cx="6431173" cy="3635693"/>
          </a:xfrm>
        </p:spPr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71672"/>
      </p:ext>
    </p:extLst>
  </p:cSld>
  <p:clrMapOvr>
    <a:masterClrMapping/>
  </p:clrMapOvr>
</p:sld>
</file>

<file path=ppt/theme/theme1.xml><?xml version="1.0" encoding="utf-8"?>
<a:theme xmlns:a="http://schemas.openxmlformats.org/drawingml/2006/main" name="ShojiVTI">
  <a:themeElements>
    <a:clrScheme name="Shoji">
      <a:dk1>
        <a:sysClr val="windowText" lastClr="000000"/>
      </a:dk1>
      <a:lt1>
        <a:sysClr val="window" lastClr="FFFFFF"/>
      </a:lt1>
      <a:dk2>
        <a:srgbClr val="595460"/>
      </a:dk2>
      <a:lt2>
        <a:srgbClr val="EBEDEB"/>
      </a:lt2>
      <a:accent1>
        <a:srgbClr val="97A7B8"/>
      </a:accent1>
      <a:accent2>
        <a:srgbClr val="A5B592"/>
      </a:accent2>
      <a:accent3>
        <a:srgbClr val="CED228"/>
      </a:accent3>
      <a:accent4>
        <a:srgbClr val="D1C499"/>
      </a:accent4>
      <a:accent5>
        <a:srgbClr val="BDB3B6"/>
      </a:accent5>
      <a:accent6>
        <a:srgbClr val="C5A98D"/>
      </a:accent6>
      <a:hlink>
        <a:srgbClr val="CC9900"/>
      </a:hlink>
      <a:folHlink>
        <a:srgbClr val="96A9A9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ojiVTI" id="{00D0DDEB-E771-48E5-9E96-0647434F08B1}" vid="{9D22D596-7FD0-4F89-958C-AD79A09491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0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ShojiVTI</vt:lpstr>
      <vt:lpstr>SIGNS OF A MATURE CHRISTIAN</vt:lpstr>
      <vt:lpstr>SIGNS OF A MATURE CHRISTIAN</vt:lpstr>
      <vt:lpstr>SIGNS OF A MATURE CHRISTIAN</vt:lpstr>
      <vt:lpstr>SIGNS OF A MATURE CHRISTIAN</vt:lpstr>
      <vt:lpstr>SIGNS OF A MATURE CHRISTIAN</vt:lpstr>
      <vt:lpstr>SIGNS OF A MATURE CHRISTIAN</vt:lpstr>
      <vt:lpstr>SIGNS OF A MATURE CHRITIAN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183</cp:revision>
  <dcterms:created xsi:type="dcterms:W3CDTF">2020-12-19T21:37:57Z</dcterms:created>
  <dcterms:modified xsi:type="dcterms:W3CDTF">2020-12-19T22:48:21Z</dcterms:modified>
</cp:coreProperties>
</file>