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3D1920-8EA8-4ECE-A0AD-DCAE26559E1F}" v="4" dt="2021-03-21T22:44:38"/>
    <p1510:client id="{58BE3CFF-38DC-4C9B-9861-1D62C33699A3}" v="176" dt="2021-03-21T03:14:09.350"/>
    <p1510:client id="{5ADACD39-EFE1-4926-A477-EC79C7D59BFA}" v="589" dt="2021-03-21T21:49:02.750"/>
    <p1510:client id="{6A239447-47D4-426F-9EF3-A12B74309ED3}" v="9" dt="2021-03-21T22:58:46.764"/>
    <p1510:client id="{A6BBF6A3-10A8-4561-9DB6-51973A3548D0}" v="2" dt="2021-03-21T02:03:23.666"/>
    <p1510:client id="{B9BE315E-7F93-48CF-9B7A-3403675F6B4F}" v="242" dt="2021-03-21T02:14:54.161"/>
    <p1510:client id="{C45CDE9B-C7D2-4CD6-8BDD-BBAED77D4BFE}" v="409" dt="2021-03-21T02:55:53.859"/>
    <p1510:client id="{FDAA2E85-C82A-4F2F-A2CF-AF10AFA9AD27}" v="364" dt="2021-03-21T22:43:38.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DACB26-7056-474E-A641-7BE6B5ABF916}"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2E8776D0-3903-47D8-811A-0289560B1654}">
      <dgm:prSet/>
      <dgm:spPr/>
      <dgm:t>
        <a:bodyPr/>
        <a:lstStyle/>
        <a:p>
          <a:r>
            <a:rPr lang="en-US"/>
            <a:t>WE ARE TEACHING WHEN WE ARE SINGING!</a:t>
          </a:r>
        </a:p>
      </dgm:t>
    </dgm:pt>
    <dgm:pt modelId="{CCF7C246-2DA3-46A9-8554-0DC671B10332}" type="parTrans" cxnId="{8B88B9B6-F099-4DD4-AA11-65178BA9082F}">
      <dgm:prSet/>
      <dgm:spPr/>
      <dgm:t>
        <a:bodyPr/>
        <a:lstStyle/>
        <a:p>
          <a:endParaRPr lang="en-US"/>
        </a:p>
      </dgm:t>
    </dgm:pt>
    <dgm:pt modelId="{0B2833B2-1F3A-4A7A-84C0-B8A78690FB8A}" type="sibTrans" cxnId="{8B88B9B6-F099-4DD4-AA11-65178BA9082F}">
      <dgm:prSet/>
      <dgm:spPr/>
      <dgm:t>
        <a:bodyPr/>
        <a:lstStyle/>
        <a:p>
          <a:endParaRPr lang="en-US"/>
        </a:p>
      </dgm:t>
    </dgm:pt>
    <dgm:pt modelId="{35982011-B01B-4791-9178-8546287FEA27}">
      <dgm:prSet/>
      <dgm:spPr/>
      <dgm:t>
        <a:bodyPr/>
        <a:lstStyle/>
        <a:p>
          <a:r>
            <a:rPr lang="en-US"/>
            <a:t>THE PRAISES WE SING NEED TO:</a:t>
          </a:r>
        </a:p>
      </dgm:t>
    </dgm:pt>
    <dgm:pt modelId="{CA2D3F6F-A6C0-445C-9685-5C99DD4B942D}" type="parTrans" cxnId="{5423EBC1-F699-4A49-BB52-5369EB3779ED}">
      <dgm:prSet/>
      <dgm:spPr/>
      <dgm:t>
        <a:bodyPr/>
        <a:lstStyle/>
        <a:p>
          <a:endParaRPr lang="en-US"/>
        </a:p>
      </dgm:t>
    </dgm:pt>
    <dgm:pt modelId="{591AF3CA-A17F-4312-9B54-3DB45B370405}" type="sibTrans" cxnId="{5423EBC1-F699-4A49-BB52-5369EB3779ED}">
      <dgm:prSet/>
      <dgm:spPr/>
      <dgm:t>
        <a:bodyPr/>
        <a:lstStyle/>
        <a:p>
          <a:endParaRPr lang="en-US"/>
        </a:p>
      </dgm:t>
    </dgm:pt>
    <dgm:pt modelId="{25415670-8C9F-4886-8A5F-D411BE14DC73}">
      <dgm:prSet/>
      <dgm:spPr/>
      <dgm:t>
        <a:bodyPr/>
        <a:lstStyle/>
        <a:p>
          <a:r>
            <a:rPr lang="en-US" b="1"/>
            <a:t>TEACH TRUTH</a:t>
          </a:r>
          <a:r>
            <a:rPr lang="en-US"/>
            <a:t>-NOT TO ENTERTAIN OR FILL SPACE, BUT CONSISTENT WITH THE WORD OF GOD.</a:t>
          </a:r>
        </a:p>
      </dgm:t>
    </dgm:pt>
    <dgm:pt modelId="{3B794DEB-56F8-4E36-B4DB-1D39C4AEE35A}" type="parTrans" cxnId="{0C68A91B-B629-42E0-A4C2-97FD7B67BE17}">
      <dgm:prSet/>
      <dgm:spPr/>
      <dgm:t>
        <a:bodyPr/>
        <a:lstStyle/>
        <a:p>
          <a:endParaRPr lang="en-US"/>
        </a:p>
      </dgm:t>
    </dgm:pt>
    <dgm:pt modelId="{B655610A-5BB5-4073-9F9C-1764EFE50F18}" type="sibTrans" cxnId="{0C68A91B-B629-42E0-A4C2-97FD7B67BE17}">
      <dgm:prSet/>
      <dgm:spPr/>
      <dgm:t>
        <a:bodyPr/>
        <a:lstStyle/>
        <a:p>
          <a:endParaRPr lang="en-US"/>
        </a:p>
      </dgm:t>
    </dgm:pt>
    <dgm:pt modelId="{50F76B82-E296-4A00-8A54-F8F727D8F4FD}" type="pres">
      <dgm:prSet presAssocID="{60DACB26-7056-474E-A641-7BE6B5ABF916}" presName="linear" presStyleCnt="0">
        <dgm:presLayoutVars>
          <dgm:animLvl val="lvl"/>
          <dgm:resizeHandles val="exact"/>
        </dgm:presLayoutVars>
      </dgm:prSet>
      <dgm:spPr/>
    </dgm:pt>
    <dgm:pt modelId="{574992BD-ED9A-4400-AAEB-6CE24839BAB2}" type="pres">
      <dgm:prSet presAssocID="{2E8776D0-3903-47D8-811A-0289560B1654}" presName="parentText" presStyleLbl="node1" presStyleIdx="0" presStyleCnt="3">
        <dgm:presLayoutVars>
          <dgm:chMax val="0"/>
          <dgm:bulletEnabled val="1"/>
        </dgm:presLayoutVars>
      </dgm:prSet>
      <dgm:spPr/>
    </dgm:pt>
    <dgm:pt modelId="{586A7527-802B-4A79-94B9-90FD1D9DCF9C}" type="pres">
      <dgm:prSet presAssocID="{0B2833B2-1F3A-4A7A-84C0-B8A78690FB8A}" presName="spacer" presStyleCnt="0"/>
      <dgm:spPr/>
    </dgm:pt>
    <dgm:pt modelId="{BDBB5F07-B3ED-4EED-ABAE-FD5F3419708C}" type="pres">
      <dgm:prSet presAssocID="{35982011-B01B-4791-9178-8546287FEA27}" presName="parentText" presStyleLbl="node1" presStyleIdx="1" presStyleCnt="3">
        <dgm:presLayoutVars>
          <dgm:chMax val="0"/>
          <dgm:bulletEnabled val="1"/>
        </dgm:presLayoutVars>
      </dgm:prSet>
      <dgm:spPr/>
    </dgm:pt>
    <dgm:pt modelId="{65D854A5-928E-4508-8412-5BF6E22EF9FB}" type="pres">
      <dgm:prSet presAssocID="{591AF3CA-A17F-4312-9B54-3DB45B370405}" presName="spacer" presStyleCnt="0"/>
      <dgm:spPr/>
    </dgm:pt>
    <dgm:pt modelId="{782D8AC1-DD0B-400C-A1F0-D38A2D3A0404}" type="pres">
      <dgm:prSet presAssocID="{25415670-8C9F-4886-8A5F-D411BE14DC73}" presName="parentText" presStyleLbl="node1" presStyleIdx="2" presStyleCnt="3">
        <dgm:presLayoutVars>
          <dgm:chMax val="0"/>
          <dgm:bulletEnabled val="1"/>
        </dgm:presLayoutVars>
      </dgm:prSet>
      <dgm:spPr/>
    </dgm:pt>
  </dgm:ptLst>
  <dgm:cxnLst>
    <dgm:cxn modelId="{F4D6730B-6FDB-4EF8-887E-75E4AB0AD667}" type="presOf" srcId="{25415670-8C9F-4886-8A5F-D411BE14DC73}" destId="{782D8AC1-DD0B-400C-A1F0-D38A2D3A0404}" srcOrd="0" destOrd="0" presId="urn:microsoft.com/office/officeart/2005/8/layout/vList2"/>
    <dgm:cxn modelId="{0C68A91B-B629-42E0-A4C2-97FD7B67BE17}" srcId="{60DACB26-7056-474E-A641-7BE6B5ABF916}" destId="{25415670-8C9F-4886-8A5F-D411BE14DC73}" srcOrd="2" destOrd="0" parTransId="{3B794DEB-56F8-4E36-B4DB-1D39C4AEE35A}" sibTransId="{B655610A-5BB5-4073-9F9C-1764EFE50F18}"/>
    <dgm:cxn modelId="{C2C1DF5F-8098-47CB-9299-C06583C12F8D}" type="presOf" srcId="{60DACB26-7056-474E-A641-7BE6B5ABF916}" destId="{50F76B82-E296-4A00-8A54-F8F727D8F4FD}" srcOrd="0" destOrd="0" presId="urn:microsoft.com/office/officeart/2005/8/layout/vList2"/>
    <dgm:cxn modelId="{70F2B8A0-CF2B-43DC-BE8B-4702C2AA28BB}" type="presOf" srcId="{35982011-B01B-4791-9178-8546287FEA27}" destId="{BDBB5F07-B3ED-4EED-ABAE-FD5F3419708C}" srcOrd="0" destOrd="0" presId="urn:microsoft.com/office/officeart/2005/8/layout/vList2"/>
    <dgm:cxn modelId="{8B88B9B6-F099-4DD4-AA11-65178BA9082F}" srcId="{60DACB26-7056-474E-A641-7BE6B5ABF916}" destId="{2E8776D0-3903-47D8-811A-0289560B1654}" srcOrd="0" destOrd="0" parTransId="{CCF7C246-2DA3-46A9-8554-0DC671B10332}" sibTransId="{0B2833B2-1F3A-4A7A-84C0-B8A78690FB8A}"/>
    <dgm:cxn modelId="{5423EBC1-F699-4A49-BB52-5369EB3779ED}" srcId="{60DACB26-7056-474E-A641-7BE6B5ABF916}" destId="{35982011-B01B-4791-9178-8546287FEA27}" srcOrd="1" destOrd="0" parTransId="{CA2D3F6F-A6C0-445C-9685-5C99DD4B942D}" sibTransId="{591AF3CA-A17F-4312-9B54-3DB45B370405}"/>
    <dgm:cxn modelId="{F7873AEE-DD54-41AB-A34F-5D6302BEB8E6}" type="presOf" srcId="{2E8776D0-3903-47D8-811A-0289560B1654}" destId="{574992BD-ED9A-4400-AAEB-6CE24839BAB2}" srcOrd="0" destOrd="0" presId="urn:microsoft.com/office/officeart/2005/8/layout/vList2"/>
    <dgm:cxn modelId="{56B84D50-E82A-4E32-AB01-74B8F500C0C8}" type="presParOf" srcId="{50F76B82-E296-4A00-8A54-F8F727D8F4FD}" destId="{574992BD-ED9A-4400-AAEB-6CE24839BAB2}" srcOrd="0" destOrd="0" presId="urn:microsoft.com/office/officeart/2005/8/layout/vList2"/>
    <dgm:cxn modelId="{CD8A167A-1F6A-4655-9A2F-864A4400B08F}" type="presParOf" srcId="{50F76B82-E296-4A00-8A54-F8F727D8F4FD}" destId="{586A7527-802B-4A79-94B9-90FD1D9DCF9C}" srcOrd="1" destOrd="0" presId="urn:microsoft.com/office/officeart/2005/8/layout/vList2"/>
    <dgm:cxn modelId="{B644EFF2-D914-44D4-B9C6-E0ACAA42E58A}" type="presParOf" srcId="{50F76B82-E296-4A00-8A54-F8F727D8F4FD}" destId="{BDBB5F07-B3ED-4EED-ABAE-FD5F3419708C}" srcOrd="2" destOrd="0" presId="urn:microsoft.com/office/officeart/2005/8/layout/vList2"/>
    <dgm:cxn modelId="{E29CB6D0-324D-4B48-8266-D7F164B1A7ED}" type="presParOf" srcId="{50F76B82-E296-4A00-8A54-F8F727D8F4FD}" destId="{65D854A5-928E-4508-8412-5BF6E22EF9FB}" srcOrd="3" destOrd="0" presId="urn:microsoft.com/office/officeart/2005/8/layout/vList2"/>
    <dgm:cxn modelId="{DEE8083D-A305-44E9-A6BD-A5FFF97DBBAC}" type="presParOf" srcId="{50F76B82-E296-4A00-8A54-F8F727D8F4FD}" destId="{782D8AC1-DD0B-400C-A1F0-D38A2D3A040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DACB26-7056-474E-A641-7BE6B5ABF91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2E8776D0-3903-47D8-811A-0289560B1654}">
      <dgm:prSet/>
      <dgm:spPr/>
      <dgm:t>
        <a:bodyPr/>
        <a:lstStyle/>
        <a:p>
          <a:r>
            <a:rPr lang="en-US" b="1"/>
            <a:t>PRAISES SHOULD AVOID WORLDLINESS</a:t>
          </a:r>
        </a:p>
      </dgm:t>
    </dgm:pt>
    <dgm:pt modelId="{CCF7C246-2DA3-46A9-8554-0DC671B10332}" type="parTrans" cxnId="{8B88B9B6-F099-4DD4-AA11-65178BA9082F}">
      <dgm:prSet/>
      <dgm:spPr/>
      <dgm:t>
        <a:bodyPr/>
        <a:lstStyle/>
        <a:p>
          <a:endParaRPr lang="en-US"/>
        </a:p>
      </dgm:t>
    </dgm:pt>
    <dgm:pt modelId="{0B2833B2-1F3A-4A7A-84C0-B8A78690FB8A}" type="sibTrans" cxnId="{8B88B9B6-F099-4DD4-AA11-65178BA9082F}">
      <dgm:prSet/>
      <dgm:spPr/>
      <dgm:t>
        <a:bodyPr/>
        <a:lstStyle/>
        <a:p>
          <a:endParaRPr lang="en-US"/>
        </a:p>
      </dgm:t>
    </dgm:pt>
    <dgm:pt modelId="{35982011-B01B-4791-9178-8546287FEA27}">
      <dgm:prSet/>
      <dgm:spPr/>
      <dgm:t>
        <a:bodyPr/>
        <a:lstStyle/>
        <a:p>
          <a:r>
            <a:rPr lang="en-US" b="1"/>
            <a:t>PRAISES SHOULD ADVANCE THE CAUSE OF CHRIST</a:t>
          </a:r>
        </a:p>
      </dgm:t>
    </dgm:pt>
    <dgm:pt modelId="{CA2D3F6F-A6C0-445C-9685-5C99DD4B942D}" type="parTrans" cxnId="{5423EBC1-F699-4A49-BB52-5369EB3779ED}">
      <dgm:prSet/>
      <dgm:spPr/>
      <dgm:t>
        <a:bodyPr/>
        <a:lstStyle/>
        <a:p>
          <a:endParaRPr lang="en-US"/>
        </a:p>
      </dgm:t>
    </dgm:pt>
    <dgm:pt modelId="{591AF3CA-A17F-4312-9B54-3DB45B370405}" type="sibTrans" cxnId="{5423EBC1-F699-4A49-BB52-5369EB3779ED}">
      <dgm:prSet/>
      <dgm:spPr/>
      <dgm:t>
        <a:bodyPr/>
        <a:lstStyle/>
        <a:p>
          <a:endParaRPr lang="en-US"/>
        </a:p>
      </dgm:t>
    </dgm:pt>
    <dgm:pt modelId="{25415670-8C9F-4886-8A5F-D411BE14DC73}">
      <dgm:prSet/>
      <dgm:spPr/>
      <dgm:t>
        <a:bodyPr/>
        <a:lstStyle/>
        <a:p>
          <a:pPr rtl="0"/>
          <a:r>
            <a:rPr lang="en-US" b="1" baseline="30000"/>
            <a:t> </a:t>
          </a:r>
          <a:r>
            <a:rPr lang="en-US" b="0"/>
            <a:t>Whatever you do in word or deed, </a:t>
          </a:r>
          <a:r>
            <a:rPr lang="en-US" b="0" i="1"/>
            <a:t>do</a:t>
          </a:r>
          <a:r>
            <a:rPr lang="en-US" b="0"/>
            <a:t> everything in the</a:t>
          </a:r>
          <a:r>
            <a:rPr lang="en-US"/>
            <a:t> name of the Lord Jesus, giving thanks through Him to God the </a:t>
          </a:r>
          <a:r>
            <a:rPr lang="en-US">
              <a:latin typeface="Calibri Light" panose="020F0302020204030204"/>
            </a:rPr>
            <a:t>Father-COL. 3:17</a:t>
          </a:r>
          <a:endParaRPr lang="en-US"/>
        </a:p>
      </dgm:t>
    </dgm:pt>
    <dgm:pt modelId="{3B794DEB-56F8-4E36-B4DB-1D39C4AEE35A}" type="parTrans" cxnId="{0C68A91B-B629-42E0-A4C2-97FD7B67BE17}">
      <dgm:prSet/>
      <dgm:spPr/>
      <dgm:t>
        <a:bodyPr/>
        <a:lstStyle/>
        <a:p>
          <a:endParaRPr lang="en-US"/>
        </a:p>
      </dgm:t>
    </dgm:pt>
    <dgm:pt modelId="{B655610A-5BB5-4073-9F9C-1764EFE50F18}" type="sibTrans" cxnId="{0C68A91B-B629-42E0-A4C2-97FD7B67BE17}">
      <dgm:prSet/>
      <dgm:spPr/>
      <dgm:t>
        <a:bodyPr/>
        <a:lstStyle/>
        <a:p>
          <a:endParaRPr lang="en-US"/>
        </a:p>
      </dgm:t>
    </dgm:pt>
    <dgm:pt modelId="{25D02E57-6640-4F91-B93E-EA18B470E786}" type="pres">
      <dgm:prSet presAssocID="{60DACB26-7056-474E-A641-7BE6B5ABF916}" presName="vert0" presStyleCnt="0">
        <dgm:presLayoutVars>
          <dgm:dir/>
          <dgm:animOne val="branch"/>
          <dgm:animLvl val="lvl"/>
        </dgm:presLayoutVars>
      </dgm:prSet>
      <dgm:spPr/>
    </dgm:pt>
    <dgm:pt modelId="{E5F76DCE-0F0F-4D73-83F9-F313F754E789}" type="pres">
      <dgm:prSet presAssocID="{2E8776D0-3903-47D8-811A-0289560B1654}" presName="thickLine" presStyleLbl="alignNode1" presStyleIdx="0" presStyleCnt="3"/>
      <dgm:spPr/>
    </dgm:pt>
    <dgm:pt modelId="{97BA2909-4628-40CA-B7BA-8EE08B40C905}" type="pres">
      <dgm:prSet presAssocID="{2E8776D0-3903-47D8-811A-0289560B1654}" presName="horz1" presStyleCnt="0"/>
      <dgm:spPr/>
    </dgm:pt>
    <dgm:pt modelId="{756C28FA-24A9-4DD6-A49D-C618E2B17AC4}" type="pres">
      <dgm:prSet presAssocID="{2E8776D0-3903-47D8-811A-0289560B1654}" presName="tx1" presStyleLbl="revTx" presStyleIdx="0" presStyleCnt="3"/>
      <dgm:spPr/>
    </dgm:pt>
    <dgm:pt modelId="{488C7938-4FA1-4962-9FDB-C1EF6146AE53}" type="pres">
      <dgm:prSet presAssocID="{2E8776D0-3903-47D8-811A-0289560B1654}" presName="vert1" presStyleCnt="0"/>
      <dgm:spPr/>
    </dgm:pt>
    <dgm:pt modelId="{ACA5D3F0-C7CC-48EF-AE0F-D85F20058BDA}" type="pres">
      <dgm:prSet presAssocID="{35982011-B01B-4791-9178-8546287FEA27}" presName="thickLine" presStyleLbl="alignNode1" presStyleIdx="1" presStyleCnt="3"/>
      <dgm:spPr/>
    </dgm:pt>
    <dgm:pt modelId="{6594BCF2-8E6F-446E-B80F-313C7AD93E6E}" type="pres">
      <dgm:prSet presAssocID="{35982011-B01B-4791-9178-8546287FEA27}" presName="horz1" presStyleCnt="0"/>
      <dgm:spPr/>
    </dgm:pt>
    <dgm:pt modelId="{7CCA0BBE-F1D4-4B7A-BFB5-D382293612A6}" type="pres">
      <dgm:prSet presAssocID="{35982011-B01B-4791-9178-8546287FEA27}" presName="tx1" presStyleLbl="revTx" presStyleIdx="1" presStyleCnt="3"/>
      <dgm:spPr/>
    </dgm:pt>
    <dgm:pt modelId="{59A1387C-FEA4-42A5-A384-247BE613000A}" type="pres">
      <dgm:prSet presAssocID="{35982011-B01B-4791-9178-8546287FEA27}" presName="vert1" presStyleCnt="0"/>
      <dgm:spPr/>
    </dgm:pt>
    <dgm:pt modelId="{E89F113D-D2AF-49E0-AF5E-7A011CF272B5}" type="pres">
      <dgm:prSet presAssocID="{25415670-8C9F-4886-8A5F-D411BE14DC73}" presName="thickLine" presStyleLbl="alignNode1" presStyleIdx="2" presStyleCnt="3"/>
      <dgm:spPr/>
    </dgm:pt>
    <dgm:pt modelId="{A760C5AD-3B6B-4D1D-99B6-E9A708E2ED71}" type="pres">
      <dgm:prSet presAssocID="{25415670-8C9F-4886-8A5F-D411BE14DC73}" presName="horz1" presStyleCnt="0"/>
      <dgm:spPr/>
    </dgm:pt>
    <dgm:pt modelId="{63C8283C-6D57-40A2-9F1A-F70726001201}" type="pres">
      <dgm:prSet presAssocID="{25415670-8C9F-4886-8A5F-D411BE14DC73}" presName="tx1" presStyleLbl="revTx" presStyleIdx="2" presStyleCnt="3"/>
      <dgm:spPr/>
    </dgm:pt>
    <dgm:pt modelId="{59009F53-5770-4D42-B6D9-96D788DD5EE4}" type="pres">
      <dgm:prSet presAssocID="{25415670-8C9F-4886-8A5F-D411BE14DC73}" presName="vert1" presStyleCnt="0"/>
      <dgm:spPr/>
    </dgm:pt>
  </dgm:ptLst>
  <dgm:cxnLst>
    <dgm:cxn modelId="{0C68A91B-B629-42E0-A4C2-97FD7B67BE17}" srcId="{60DACB26-7056-474E-A641-7BE6B5ABF916}" destId="{25415670-8C9F-4886-8A5F-D411BE14DC73}" srcOrd="2" destOrd="0" parTransId="{3B794DEB-56F8-4E36-B4DB-1D39C4AEE35A}" sibTransId="{B655610A-5BB5-4073-9F9C-1764EFE50F18}"/>
    <dgm:cxn modelId="{65AA1535-692C-43AA-A08B-1261747757DB}" type="presOf" srcId="{60DACB26-7056-474E-A641-7BE6B5ABF916}" destId="{25D02E57-6640-4F91-B93E-EA18B470E786}" srcOrd="0" destOrd="0" presId="urn:microsoft.com/office/officeart/2008/layout/LinedList"/>
    <dgm:cxn modelId="{12E0FD6E-32BC-4D94-BEE7-B32030393EA9}" type="presOf" srcId="{25415670-8C9F-4886-8A5F-D411BE14DC73}" destId="{63C8283C-6D57-40A2-9F1A-F70726001201}" srcOrd="0" destOrd="0" presId="urn:microsoft.com/office/officeart/2008/layout/LinedList"/>
    <dgm:cxn modelId="{8B88B9B6-F099-4DD4-AA11-65178BA9082F}" srcId="{60DACB26-7056-474E-A641-7BE6B5ABF916}" destId="{2E8776D0-3903-47D8-811A-0289560B1654}" srcOrd="0" destOrd="0" parTransId="{CCF7C246-2DA3-46A9-8554-0DC671B10332}" sibTransId="{0B2833B2-1F3A-4A7A-84C0-B8A78690FB8A}"/>
    <dgm:cxn modelId="{EC3604B7-5DCA-49F4-A90A-CB3DF491B4F8}" type="presOf" srcId="{2E8776D0-3903-47D8-811A-0289560B1654}" destId="{756C28FA-24A9-4DD6-A49D-C618E2B17AC4}" srcOrd="0" destOrd="0" presId="urn:microsoft.com/office/officeart/2008/layout/LinedList"/>
    <dgm:cxn modelId="{5423EBC1-F699-4A49-BB52-5369EB3779ED}" srcId="{60DACB26-7056-474E-A641-7BE6B5ABF916}" destId="{35982011-B01B-4791-9178-8546287FEA27}" srcOrd="1" destOrd="0" parTransId="{CA2D3F6F-A6C0-445C-9685-5C99DD4B942D}" sibTransId="{591AF3CA-A17F-4312-9B54-3DB45B370405}"/>
    <dgm:cxn modelId="{D8B835F4-AD21-4A5B-915D-2EED5B620697}" type="presOf" srcId="{35982011-B01B-4791-9178-8546287FEA27}" destId="{7CCA0BBE-F1D4-4B7A-BFB5-D382293612A6}" srcOrd="0" destOrd="0" presId="urn:microsoft.com/office/officeart/2008/layout/LinedList"/>
    <dgm:cxn modelId="{EB9F8B8B-CB1F-4DDB-8F00-A667D0DF34D5}" type="presParOf" srcId="{25D02E57-6640-4F91-B93E-EA18B470E786}" destId="{E5F76DCE-0F0F-4D73-83F9-F313F754E789}" srcOrd="0" destOrd="0" presId="urn:microsoft.com/office/officeart/2008/layout/LinedList"/>
    <dgm:cxn modelId="{30E2C2DB-211C-4E22-90F5-C28ED4431D2C}" type="presParOf" srcId="{25D02E57-6640-4F91-B93E-EA18B470E786}" destId="{97BA2909-4628-40CA-B7BA-8EE08B40C905}" srcOrd="1" destOrd="0" presId="urn:microsoft.com/office/officeart/2008/layout/LinedList"/>
    <dgm:cxn modelId="{31206588-AF7F-412D-87EC-17A1A1238288}" type="presParOf" srcId="{97BA2909-4628-40CA-B7BA-8EE08B40C905}" destId="{756C28FA-24A9-4DD6-A49D-C618E2B17AC4}" srcOrd="0" destOrd="0" presId="urn:microsoft.com/office/officeart/2008/layout/LinedList"/>
    <dgm:cxn modelId="{3D20B1EC-7BC5-4BD5-851D-165C6C2AAEE0}" type="presParOf" srcId="{97BA2909-4628-40CA-B7BA-8EE08B40C905}" destId="{488C7938-4FA1-4962-9FDB-C1EF6146AE53}" srcOrd="1" destOrd="0" presId="urn:microsoft.com/office/officeart/2008/layout/LinedList"/>
    <dgm:cxn modelId="{4E01ABC6-2DC5-4E8B-98F6-A74368450E84}" type="presParOf" srcId="{25D02E57-6640-4F91-B93E-EA18B470E786}" destId="{ACA5D3F0-C7CC-48EF-AE0F-D85F20058BDA}" srcOrd="2" destOrd="0" presId="urn:microsoft.com/office/officeart/2008/layout/LinedList"/>
    <dgm:cxn modelId="{4D2DF8CF-0A1C-40C8-99FA-9AAFEB4D0D1A}" type="presParOf" srcId="{25D02E57-6640-4F91-B93E-EA18B470E786}" destId="{6594BCF2-8E6F-446E-B80F-313C7AD93E6E}" srcOrd="3" destOrd="0" presId="urn:microsoft.com/office/officeart/2008/layout/LinedList"/>
    <dgm:cxn modelId="{A74A3D14-717A-4A57-B43C-D462058A5C70}" type="presParOf" srcId="{6594BCF2-8E6F-446E-B80F-313C7AD93E6E}" destId="{7CCA0BBE-F1D4-4B7A-BFB5-D382293612A6}" srcOrd="0" destOrd="0" presId="urn:microsoft.com/office/officeart/2008/layout/LinedList"/>
    <dgm:cxn modelId="{FB84A0C6-14EF-4D1D-AA16-91D853DC98B9}" type="presParOf" srcId="{6594BCF2-8E6F-446E-B80F-313C7AD93E6E}" destId="{59A1387C-FEA4-42A5-A384-247BE613000A}" srcOrd="1" destOrd="0" presId="urn:microsoft.com/office/officeart/2008/layout/LinedList"/>
    <dgm:cxn modelId="{3B46538B-AC35-47DB-904D-2CBB91DB0D0C}" type="presParOf" srcId="{25D02E57-6640-4F91-B93E-EA18B470E786}" destId="{E89F113D-D2AF-49E0-AF5E-7A011CF272B5}" srcOrd="4" destOrd="0" presId="urn:microsoft.com/office/officeart/2008/layout/LinedList"/>
    <dgm:cxn modelId="{79956403-8261-443B-8126-656EF884A1C4}" type="presParOf" srcId="{25D02E57-6640-4F91-B93E-EA18B470E786}" destId="{A760C5AD-3B6B-4D1D-99B6-E9A708E2ED71}" srcOrd="5" destOrd="0" presId="urn:microsoft.com/office/officeart/2008/layout/LinedList"/>
    <dgm:cxn modelId="{CD0C2878-CC98-4E53-928F-88A757FD0C7D}" type="presParOf" srcId="{A760C5AD-3B6B-4D1D-99B6-E9A708E2ED71}" destId="{63C8283C-6D57-40A2-9F1A-F70726001201}" srcOrd="0" destOrd="0" presId="urn:microsoft.com/office/officeart/2008/layout/LinedList"/>
    <dgm:cxn modelId="{7A649AAE-D121-49F5-8386-E2C971C0C726}" type="presParOf" srcId="{A760C5AD-3B6B-4D1D-99B6-E9A708E2ED71}" destId="{59009F53-5770-4D42-B6D9-96D788DD5EE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DACB26-7056-474E-A641-7BE6B5ABF91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E8776D0-3903-47D8-811A-0289560B1654}">
      <dgm:prSet/>
      <dgm:spPr/>
      <dgm:t>
        <a:bodyPr/>
        <a:lstStyle/>
        <a:p>
          <a:r>
            <a:rPr lang="en-US" b="1"/>
            <a:t>PRAISES SHOULD FIT THE AUDIENCE</a:t>
          </a:r>
        </a:p>
      </dgm:t>
    </dgm:pt>
    <dgm:pt modelId="{CCF7C246-2DA3-46A9-8554-0DC671B10332}" type="parTrans" cxnId="{8B88B9B6-F099-4DD4-AA11-65178BA9082F}">
      <dgm:prSet/>
      <dgm:spPr/>
      <dgm:t>
        <a:bodyPr/>
        <a:lstStyle/>
        <a:p>
          <a:endParaRPr lang="en-US"/>
        </a:p>
      </dgm:t>
    </dgm:pt>
    <dgm:pt modelId="{0B2833B2-1F3A-4A7A-84C0-B8A78690FB8A}" type="sibTrans" cxnId="{8B88B9B6-F099-4DD4-AA11-65178BA9082F}">
      <dgm:prSet/>
      <dgm:spPr/>
      <dgm:t>
        <a:bodyPr/>
        <a:lstStyle/>
        <a:p>
          <a:endParaRPr lang="en-US"/>
        </a:p>
      </dgm:t>
    </dgm:pt>
    <dgm:pt modelId="{35982011-B01B-4791-9178-8546287FEA27}">
      <dgm:prSet/>
      <dgm:spPr/>
      <dgm:t>
        <a:bodyPr/>
        <a:lstStyle/>
        <a:p>
          <a:r>
            <a:rPr lang="en-US" b="1"/>
            <a:t>SONG LEADERS NEED TO KNOW THE SONGS AND KNOW THEM WELL</a:t>
          </a:r>
        </a:p>
      </dgm:t>
    </dgm:pt>
    <dgm:pt modelId="{CA2D3F6F-A6C0-445C-9685-5C99DD4B942D}" type="parTrans" cxnId="{5423EBC1-F699-4A49-BB52-5369EB3779ED}">
      <dgm:prSet/>
      <dgm:spPr/>
      <dgm:t>
        <a:bodyPr/>
        <a:lstStyle/>
        <a:p>
          <a:endParaRPr lang="en-US"/>
        </a:p>
      </dgm:t>
    </dgm:pt>
    <dgm:pt modelId="{591AF3CA-A17F-4312-9B54-3DB45B370405}" type="sibTrans" cxnId="{5423EBC1-F699-4A49-BB52-5369EB3779ED}">
      <dgm:prSet/>
      <dgm:spPr/>
      <dgm:t>
        <a:bodyPr/>
        <a:lstStyle/>
        <a:p>
          <a:endParaRPr lang="en-US"/>
        </a:p>
      </dgm:t>
    </dgm:pt>
    <dgm:pt modelId="{25415670-8C9F-4886-8A5F-D411BE14DC73}">
      <dgm:prSet/>
      <dgm:spPr/>
      <dgm:t>
        <a:bodyPr/>
        <a:lstStyle/>
        <a:p>
          <a:pPr rtl="0"/>
          <a:r>
            <a:rPr lang="en-US" b="1" baseline="30000"/>
            <a:t> But all things must be done properly and in an orderly </a:t>
          </a:r>
          <a:r>
            <a:rPr lang="en-US" b="1" baseline="30000">
              <a:latin typeface="Calibri Light" panose="020F0302020204030204"/>
            </a:rPr>
            <a:t>way-1</a:t>
          </a:r>
          <a:r>
            <a:rPr lang="en-US" b="1" baseline="30000"/>
            <a:t> COR 14:40.</a:t>
          </a:r>
        </a:p>
      </dgm:t>
    </dgm:pt>
    <dgm:pt modelId="{3B794DEB-56F8-4E36-B4DB-1D39C4AEE35A}" type="parTrans" cxnId="{0C68A91B-B629-42E0-A4C2-97FD7B67BE17}">
      <dgm:prSet/>
      <dgm:spPr/>
      <dgm:t>
        <a:bodyPr/>
        <a:lstStyle/>
        <a:p>
          <a:endParaRPr lang="en-US"/>
        </a:p>
      </dgm:t>
    </dgm:pt>
    <dgm:pt modelId="{B655610A-5BB5-4073-9F9C-1764EFE50F18}" type="sibTrans" cxnId="{0C68A91B-B629-42E0-A4C2-97FD7B67BE17}">
      <dgm:prSet/>
      <dgm:spPr/>
      <dgm:t>
        <a:bodyPr/>
        <a:lstStyle/>
        <a:p>
          <a:endParaRPr lang="en-US"/>
        </a:p>
      </dgm:t>
    </dgm:pt>
    <dgm:pt modelId="{71DB9D31-ADD2-44DC-BE64-43EC62D32BAE}" type="pres">
      <dgm:prSet presAssocID="{60DACB26-7056-474E-A641-7BE6B5ABF916}" presName="linear" presStyleCnt="0">
        <dgm:presLayoutVars>
          <dgm:animLvl val="lvl"/>
          <dgm:resizeHandles val="exact"/>
        </dgm:presLayoutVars>
      </dgm:prSet>
      <dgm:spPr/>
    </dgm:pt>
    <dgm:pt modelId="{4A30F0F6-295F-4E08-99EF-500D9B5BAC29}" type="pres">
      <dgm:prSet presAssocID="{2E8776D0-3903-47D8-811A-0289560B1654}" presName="parentText" presStyleLbl="node1" presStyleIdx="0" presStyleCnt="3">
        <dgm:presLayoutVars>
          <dgm:chMax val="0"/>
          <dgm:bulletEnabled val="1"/>
        </dgm:presLayoutVars>
      </dgm:prSet>
      <dgm:spPr/>
    </dgm:pt>
    <dgm:pt modelId="{05525A0C-311F-4B04-8FCF-AC1088A7BD93}" type="pres">
      <dgm:prSet presAssocID="{0B2833B2-1F3A-4A7A-84C0-B8A78690FB8A}" presName="spacer" presStyleCnt="0"/>
      <dgm:spPr/>
    </dgm:pt>
    <dgm:pt modelId="{0EC425AD-5A12-4848-828D-4415F0531C8B}" type="pres">
      <dgm:prSet presAssocID="{35982011-B01B-4791-9178-8546287FEA27}" presName="parentText" presStyleLbl="node1" presStyleIdx="1" presStyleCnt="3">
        <dgm:presLayoutVars>
          <dgm:chMax val="0"/>
          <dgm:bulletEnabled val="1"/>
        </dgm:presLayoutVars>
      </dgm:prSet>
      <dgm:spPr/>
    </dgm:pt>
    <dgm:pt modelId="{C4B725CF-BCD4-402B-BCD0-BC9AB4CD050C}" type="pres">
      <dgm:prSet presAssocID="{591AF3CA-A17F-4312-9B54-3DB45B370405}" presName="spacer" presStyleCnt="0"/>
      <dgm:spPr/>
    </dgm:pt>
    <dgm:pt modelId="{CAE93B4C-090F-4699-8946-28CCFB8F4DB3}" type="pres">
      <dgm:prSet presAssocID="{25415670-8C9F-4886-8A5F-D411BE14DC73}" presName="parentText" presStyleLbl="node1" presStyleIdx="2" presStyleCnt="3">
        <dgm:presLayoutVars>
          <dgm:chMax val="0"/>
          <dgm:bulletEnabled val="1"/>
        </dgm:presLayoutVars>
      </dgm:prSet>
      <dgm:spPr/>
    </dgm:pt>
  </dgm:ptLst>
  <dgm:cxnLst>
    <dgm:cxn modelId="{6994EB0E-2EEC-495C-AA4F-37FEC2EDA434}" type="presOf" srcId="{60DACB26-7056-474E-A641-7BE6B5ABF916}" destId="{71DB9D31-ADD2-44DC-BE64-43EC62D32BAE}" srcOrd="0" destOrd="0" presId="urn:microsoft.com/office/officeart/2005/8/layout/vList2"/>
    <dgm:cxn modelId="{0C68A91B-B629-42E0-A4C2-97FD7B67BE17}" srcId="{60DACB26-7056-474E-A641-7BE6B5ABF916}" destId="{25415670-8C9F-4886-8A5F-D411BE14DC73}" srcOrd="2" destOrd="0" parTransId="{3B794DEB-56F8-4E36-B4DB-1D39C4AEE35A}" sibTransId="{B655610A-5BB5-4073-9F9C-1764EFE50F18}"/>
    <dgm:cxn modelId="{0450DB4C-2C59-4179-893A-5B0F62FF4856}" type="presOf" srcId="{25415670-8C9F-4886-8A5F-D411BE14DC73}" destId="{CAE93B4C-090F-4699-8946-28CCFB8F4DB3}" srcOrd="0" destOrd="0" presId="urn:microsoft.com/office/officeart/2005/8/layout/vList2"/>
    <dgm:cxn modelId="{DFDD729A-8C7A-4ACA-B5AE-56C06D8F129C}" type="presOf" srcId="{2E8776D0-3903-47D8-811A-0289560B1654}" destId="{4A30F0F6-295F-4E08-99EF-500D9B5BAC29}" srcOrd="0" destOrd="0" presId="urn:microsoft.com/office/officeart/2005/8/layout/vList2"/>
    <dgm:cxn modelId="{B07856B2-DF84-44E7-937C-E905B6D5C1F3}" type="presOf" srcId="{35982011-B01B-4791-9178-8546287FEA27}" destId="{0EC425AD-5A12-4848-828D-4415F0531C8B}" srcOrd="0" destOrd="0" presId="urn:microsoft.com/office/officeart/2005/8/layout/vList2"/>
    <dgm:cxn modelId="{8B88B9B6-F099-4DD4-AA11-65178BA9082F}" srcId="{60DACB26-7056-474E-A641-7BE6B5ABF916}" destId="{2E8776D0-3903-47D8-811A-0289560B1654}" srcOrd="0" destOrd="0" parTransId="{CCF7C246-2DA3-46A9-8554-0DC671B10332}" sibTransId="{0B2833B2-1F3A-4A7A-84C0-B8A78690FB8A}"/>
    <dgm:cxn modelId="{5423EBC1-F699-4A49-BB52-5369EB3779ED}" srcId="{60DACB26-7056-474E-A641-7BE6B5ABF916}" destId="{35982011-B01B-4791-9178-8546287FEA27}" srcOrd="1" destOrd="0" parTransId="{CA2D3F6F-A6C0-445C-9685-5C99DD4B942D}" sibTransId="{591AF3CA-A17F-4312-9B54-3DB45B370405}"/>
    <dgm:cxn modelId="{E54E1F4A-6F6C-4D87-BB91-EFCD6BCCF612}" type="presParOf" srcId="{71DB9D31-ADD2-44DC-BE64-43EC62D32BAE}" destId="{4A30F0F6-295F-4E08-99EF-500D9B5BAC29}" srcOrd="0" destOrd="0" presId="urn:microsoft.com/office/officeart/2005/8/layout/vList2"/>
    <dgm:cxn modelId="{93BFF00A-16CA-4C87-9727-85C038C1A23C}" type="presParOf" srcId="{71DB9D31-ADD2-44DC-BE64-43EC62D32BAE}" destId="{05525A0C-311F-4B04-8FCF-AC1088A7BD93}" srcOrd="1" destOrd="0" presId="urn:microsoft.com/office/officeart/2005/8/layout/vList2"/>
    <dgm:cxn modelId="{37DF29EB-EC4A-4C4C-9A8E-D0DA25581C53}" type="presParOf" srcId="{71DB9D31-ADD2-44DC-BE64-43EC62D32BAE}" destId="{0EC425AD-5A12-4848-828D-4415F0531C8B}" srcOrd="2" destOrd="0" presId="urn:microsoft.com/office/officeart/2005/8/layout/vList2"/>
    <dgm:cxn modelId="{864A6814-A737-4B1B-B46E-42821342F528}" type="presParOf" srcId="{71DB9D31-ADD2-44DC-BE64-43EC62D32BAE}" destId="{C4B725CF-BCD4-402B-BCD0-BC9AB4CD050C}" srcOrd="3" destOrd="0" presId="urn:microsoft.com/office/officeart/2005/8/layout/vList2"/>
    <dgm:cxn modelId="{125EED08-8FDF-4292-873F-E67251005A20}" type="presParOf" srcId="{71DB9D31-ADD2-44DC-BE64-43EC62D32BAE}" destId="{CAE93B4C-090F-4699-8946-28CCFB8F4DB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DACB26-7056-474E-A641-7BE6B5ABF91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E8776D0-3903-47D8-811A-0289560B1654}">
      <dgm:prSet/>
      <dgm:spPr/>
      <dgm:t>
        <a:bodyPr/>
        <a:lstStyle/>
        <a:p>
          <a:pPr rtl="0"/>
          <a:r>
            <a:rPr lang="en-US" b="0"/>
            <a:t>“ADMONISH.”</a:t>
          </a:r>
          <a:r>
            <a:rPr lang="en-US">
              <a:latin typeface="Calibri Light" panose="020F0302020204030204"/>
            </a:rPr>
            <a:t> WHAT DOES IT MEAN? </a:t>
          </a:r>
          <a:r>
            <a:rPr lang="en-US" b="0"/>
            <a:t>MERRIAM-WEBSTER:</a:t>
          </a:r>
          <a:r>
            <a:rPr lang="en-US" b="0">
              <a:latin typeface="Calibri Light" panose="020F0302020204030204"/>
            </a:rPr>
            <a:t> </a:t>
          </a:r>
          <a:r>
            <a:rPr lang="en-US" b="1"/>
            <a:t>Definition of </a:t>
          </a:r>
          <a:r>
            <a:rPr lang="en-US" b="1" i="1"/>
            <a:t>admonish</a:t>
          </a:r>
          <a:endParaRPr lang="en-US"/>
        </a:p>
      </dgm:t>
    </dgm:pt>
    <dgm:pt modelId="{CCF7C246-2DA3-46A9-8554-0DC671B10332}" type="parTrans" cxnId="{8B88B9B6-F099-4DD4-AA11-65178BA9082F}">
      <dgm:prSet/>
      <dgm:spPr/>
      <dgm:t>
        <a:bodyPr/>
        <a:lstStyle/>
        <a:p>
          <a:endParaRPr lang="en-US"/>
        </a:p>
      </dgm:t>
    </dgm:pt>
    <dgm:pt modelId="{0B2833B2-1F3A-4A7A-84C0-B8A78690FB8A}" type="sibTrans" cxnId="{8B88B9B6-F099-4DD4-AA11-65178BA9082F}">
      <dgm:prSet/>
      <dgm:spPr/>
      <dgm:t>
        <a:bodyPr/>
        <a:lstStyle/>
        <a:p>
          <a:endParaRPr lang="en-US"/>
        </a:p>
      </dgm:t>
    </dgm:pt>
    <dgm:pt modelId="{A9883DBA-73F4-4CD1-A191-14C90217FB29}">
      <dgm:prSet phldr="0"/>
      <dgm:spPr/>
      <dgm:t>
        <a:bodyPr/>
        <a:lstStyle/>
        <a:p>
          <a:pPr rtl="0"/>
          <a:r>
            <a:rPr lang="en-US" b="1" baseline="30000">
              <a:latin typeface="Calibri Light" panose="020F0302020204030204"/>
            </a:rPr>
            <a:t>1</a:t>
          </a:r>
          <a:r>
            <a:rPr lang="en-US" b="1" baseline="30000"/>
            <a:t>: </a:t>
          </a:r>
          <a:r>
            <a:rPr lang="en-US" b="0" baseline="30000"/>
            <a:t>to indicate duties or obligations to</a:t>
          </a:r>
          <a:r>
            <a:rPr lang="en-US" b="0" baseline="30000">
              <a:latin typeface="Calibri Light" panose="020F0302020204030204"/>
            </a:rPr>
            <a:t> </a:t>
          </a:r>
          <a:r>
            <a:rPr lang="en-US" b="1" baseline="30000"/>
            <a:t>b: </a:t>
          </a:r>
          <a:r>
            <a:rPr lang="en-US" b="0" baseline="30000"/>
            <a:t>to express warning or disapproval to especially in a gentle, earnest, or</a:t>
          </a:r>
          <a:r>
            <a:rPr lang="en-US" b="0" baseline="30000">
              <a:latin typeface="Calibri Light" panose="020F0302020204030204"/>
            </a:rPr>
            <a:t> solicitous</a:t>
          </a:r>
          <a:r>
            <a:rPr lang="en-US" b="0" baseline="30000"/>
            <a:t> </a:t>
          </a:r>
          <a:r>
            <a:rPr lang="en-US" b="1" baseline="30000">
              <a:latin typeface="Calibri Light" panose="020F0302020204030204"/>
            </a:rPr>
            <a:t>manner 2</a:t>
          </a:r>
          <a:r>
            <a:rPr lang="en-US" b="1" baseline="30000"/>
            <a:t>: </a:t>
          </a:r>
          <a:r>
            <a:rPr lang="en-US" b="0" baseline="30000"/>
            <a:t>to give friendly earnest advice or encouragement</a:t>
          </a:r>
          <a:r>
            <a:rPr lang="en-US" b="0" baseline="30000">
              <a:latin typeface="Calibri Light" panose="020F0302020204030204"/>
            </a:rPr>
            <a:t> </a:t>
          </a:r>
          <a:r>
            <a:rPr lang="en-US" b="0" baseline="30000"/>
            <a:t> </a:t>
          </a:r>
          <a:r>
            <a:rPr lang="en-US" b="0" baseline="30000">
              <a:latin typeface="Calibri Light" panose="020F0302020204030204"/>
            </a:rPr>
            <a:t> </a:t>
          </a:r>
          <a:r>
            <a:rPr lang="en-US" b="1" baseline="30000"/>
            <a:t>3: </a:t>
          </a:r>
          <a:r>
            <a:rPr lang="en-US" b="0" baseline="30000"/>
            <a:t>to say (something) as advice or a warning</a:t>
          </a:r>
          <a:r>
            <a:rPr lang="en-US" b="0" baseline="30000">
              <a:latin typeface="Calibri Light" panose="020F0302020204030204"/>
            </a:rPr>
            <a:t>. To sum it up: admonish </a:t>
          </a:r>
          <a:r>
            <a:rPr lang="en-US" b="0" baseline="30000"/>
            <a:t>suggests earnest or friendly warning and counsel. </a:t>
          </a:r>
          <a:r>
            <a:rPr lang="en-US" b="0" baseline="30000">
              <a:latin typeface="Calibri Light" panose="020F0302020204030204"/>
            </a:rPr>
            <a:t> </a:t>
          </a:r>
          <a:endParaRPr lang="en-US" b="1" baseline="30000"/>
        </a:p>
      </dgm:t>
    </dgm:pt>
    <dgm:pt modelId="{3335C17C-96CA-49AB-A1E5-4ED4EFFD850C}" type="parTrans" cxnId="{ACEA36CF-1E74-44F9-852D-E16B767DDC50}">
      <dgm:prSet/>
      <dgm:spPr/>
    </dgm:pt>
    <dgm:pt modelId="{AE9AC3FE-1BE0-4AF7-979F-3F7FF134E722}" type="sibTrans" cxnId="{ACEA36CF-1E74-44F9-852D-E16B767DDC50}">
      <dgm:prSet/>
      <dgm:spPr/>
    </dgm:pt>
    <dgm:pt modelId="{0972EE33-FDAF-4321-B83E-F3F8245CCD5D}" type="pres">
      <dgm:prSet presAssocID="{60DACB26-7056-474E-A641-7BE6B5ABF916}" presName="vert0" presStyleCnt="0">
        <dgm:presLayoutVars>
          <dgm:dir/>
          <dgm:animOne val="branch"/>
          <dgm:animLvl val="lvl"/>
        </dgm:presLayoutVars>
      </dgm:prSet>
      <dgm:spPr/>
    </dgm:pt>
    <dgm:pt modelId="{D1C250AC-7D8A-41F5-91BE-454A353D1E87}" type="pres">
      <dgm:prSet presAssocID="{2E8776D0-3903-47D8-811A-0289560B1654}" presName="thickLine" presStyleLbl="alignNode1" presStyleIdx="0" presStyleCnt="2"/>
      <dgm:spPr/>
    </dgm:pt>
    <dgm:pt modelId="{297068CF-5C29-4DF2-B993-1828E4613A87}" type="pres">
      <dgm:prSet presAssocID="{2E8776D0-3903-47D8-811A-0289560B1654}" presName="horz1" presStyleCnt="0"/>
      <dgm:spPr/>
    </dgm:pt>
    <dgm:pt modelId="{B9D8FC74-FB38-4895-93AE-5CD69978748A}" type="pres">
      <dgm:prSet presAssocID="{2E8776D0-3903-47D8-811A-0289560B1654}" presName="tx1" presStyleLbl="revTx" presStyleIdx="0" presStyleCnt="2"/>
      <dgm:spPr/>
    </dgm:pt>
    <dgm:pt modelId="{C62365BE-B577-4210-B7E4-08F91C12A941}" type="pres">
      <dgm:prSet presAssocID="{2E8776D0-3903-47D8-811A-0289560B1654}" presName="vert1" presStyleCnt="0"/>
      <dgm:spPr/>
    </dgm:pt>
    <dgm:pt modelId="{F4B69000-86EC-4A99-977F-ABB6C9D9B3F9}" type="pres">
      <dgm:prSet presAssocID="{A9883DBA-73F4-4CD1-A191-14C90217FB29}" presName="thickLine" presStyleLbl="alignNode1" presStyleIdx="1" presStyleCnt="2"/>
      <dgm:spPr/>
    </dgm:pt>
    <dgm:pt modelId="{E8B95A2A-589C-4D8D-AD6B-5E3DDDE34229}" type="pres">
      <dgm:prSet presAssocID="{A9883DBA-73F4-4CD1-A191-14C90217FB29}" presName="horz1" presStyleCnt="0"/>
      <dgm:spPr/>
    </dgm:pt>
    <dgm:pt modelId="{E9DA5ED7-275A-46FF-A1C3-4803651D210A}" type="pres">
      <dgm:prSet presAssocID="{A9883DBA-73F4-4CD1-A191-14C90217FB29}" presName="tx1" presStyleLbl="revTx" presStyleIdx="1" presStyleCnt="2"/>
      <dgm:spPr/>
    </dgm:pt>
    <dgm:pt modelId="{E0376D5C-21B2-47AB-BF99-93AF563284DE}" type="pres">
      <dgm:prSet presAssocID="{A9883DBA-73F4-4CD1-A191-14C90217FB29}" presName="vert1" presStyleCnt="0"/>
      <dgm:spPr/>
    </dgm:pt>
  </dgm:ptLst>
  <dgm:cxnLst>
    <dgm:cxn modelId="{FA28BF1C-3C0F-4944-BA01-5690DE47D363}" type="presOf" srcId="{60DACB26-7056-474E-A641-7BE6B5ABF916}" destId="{0972EE33-FDAF-4321-B83E-F3F8245CCD5D}" srcOrd="0" destOrd="0" presId="urn:microsoft.com/office/officeart/2008/layout/LinedList"/>
    <dgm:cxn modelId="{849D1599-84D7-4CC8-B17F-DB80DA5AEE1E}" type="presOf" srcId="{2E8776D0-3903-47D8-811A-0289560B1654}" destId="{B9D8FC74-FB38-4895-93AE-5CD69978748A}" srcOrd="0" destOrd="0" presId="urn:microsoft.com/office/officeart/2008/layout/LinedList"/>
    <dgm:cxn modelId="{8B88B9B6-F099-4DD4-AA11-65178BA9082F}" srcId="{60DACB26-7056-474E-A641-7BE6B5ABF916}" destId="{2E8776D0-3903-47D8-811A-0289560B1654}" srcOrd="0" destOrd="0" parTransId="{CCF7C246-2DA3-46A9-8554-0DC671B10332}" sibTransId="{0B2833B2-1F3A-4A7A-84C0-B8A78690FB8A}"/>
    <dgm:cxn modelId="{ACEA36CF-1E74-44F9-852D-E16B767DDC50}" srcId="{60DACB26-7056-474E-A641-7BE6B5ABF916}" destId="{A9883DBA-73F4-4CD1-A191-14C90217FB29}" srcOrd="1" destOrd="0" parTransId="{3335C17C-96CA-49AB-A1E5-4ED4EFFD850C}" sibTransId="{AE9AC3FE-1BE0-4AF7-979F-3F7FF134E722}"/>
    <dgm:cxn modelId="{14B64FE1-9169-48AF-921F-3E1E77DB2CF7}" type="presOf" srcId="{A9883DBA-73F4-4CD1-A191-14C90217FB29}" destId="{E9DA5ED7-275A-46FF-A1C3-4803651D210A}" srcOrd="0" destOrd="0" presId="urn:microsoft.com/office/officeart/2008/layout/LinedList"/>
    <dgm:cxn modelId="{CE999251-01A6-417E-AC78-9C27E99C8F45}" type="presParOf" srcId="{0972EE33-FDAF-4321-B83E-F3F8245CCD5D}" destId="{D1C250AC-7D8A-41F5-91BE-454A353D1E87}" srcOrd="0" destOrd="0" presId="urn:microsoft.com/office/officeart/2008/layout/LinedList"/>
    <dgm:cxn modelId="{DBC906A2-0949-40CD-9640-7B2984FC3868}" type="presParOf" srcId="{0972EE33-FDAF-4321-B83E-F3F8245CCD5D}" destId="{297068CF-5C29-4DF2-B993-1828E4613A87}" srcOrd="1" destOrd="0" presId="urn:microsoft.com/office/officeart/2008/layout/LinedList"/>
    <dgm:cxn modelId="{6B06B7A1-223C-4117-ACF9-6A64BA8F764C}" type="presParOf" srcId="{297068CF-5C29-4DF2-B993-1828E4613A87}" destId="{B9D8FC74-FB38-4895-93AE-5CD69978748A}" srcOrd="0" destOrd="0" presId="urn:microsoft.com/office/officeart/2008/layout/LinedList"/>
    <dgm:cxn modelId="{7F0F0AC0-5132-42CE-980E-94AB4B313660}" type="presParOf" srcId="{297068CF-5C29-4DF2-B993-1828E4613A87}" destId="{C62365BE-B577-4210-B7E4-08F91C12A941}" srcOrd="1" destOrd="0" presId="urn:microsoft.com/office/officeart/2008/layout/LinedList"/>
    <dgm:cxn modelId="{886C7829-E1BC-4098-8F28-6FD926C84596}" type="presParOf" srcId="{0972EE33-FDAF-4321-B83E-F3F8245CCD5D}" destId="{F4B69000-86EC-4A99-977F-ABB6C9D9B3F9}" srcOrd="2" destOrd="0" presId="urn:microsoft.com/office/officeart/2008/layout/LinedList"/>
    <dgm:cxn modelId="{80B1A621-0150-4EB4-8E25-2B3E613654B0}" type="presParOf" srcId="{0972EE33-FDAF-4321-B83E-F3F8245CCD5D}" destId="{E8B95A2A-589C-4D8D-AD6B-5E3DDDE34229}" srcOrd="3" destOrd="0" presId="urn:microsoft.com/office/officeart/2008/layout/LinedList"/>
    <dgm:cxn modelId="{4703BD5B-2D20-4A8E-84A9-38719662B610}" type="presParOf" srcId="{E8B95A2A-589C-4D8D-AD6B-5E3DDDE34229}" destId="{E9DA5ED7-275A-46FF-A1C3-4803651D210A}" srcOrd="0" destOrd="0" presId="urn:microsoft.com/office/officeart/2008/layout/LinedList"/>
    <dgm:cxn modelId="{69CAA74B-D08E-49EE-B8EC-D0F1980CC2BD}" type="presParOf" srcId="{E8B95A2A-589C-4D8D-AD6B-5E3DDDE34229}" destId="{E0376D5C-21B2-47AB-BF99-93AF563284D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DACB26-7056-474E-A641-7BE6B5ABF916}"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2E8776D0-3903-47D8-811A-0289560B1654}">
      <dgm:prSet/>
      <dgm:spPr/>
      <dgm:t>
        <a:bodyPr/>
        <a:lstStyle/>
        <a:p>
          <a:pPr rtl="0"/>
          <a:r>
            <a:rPr lang="en-US" b="1">
              <a:latin typeface="Calibri Light" panose="020F0302020204030204"/>
            </a:rPr>
            <a:t>HE LIVES-220 </a:t>
          </a:r>
          <a:r>
            <a:rPr lang="en-US" b="0">
              <a:latin typeface="Calibri Light" panose="020F0302020204030204"/>
            </a:rPr>
            <a:t> HOW DO YOU KNOW JESUS LIVES</a:t>
          </a:r>
          <a:r>
            <a:rPr lang="en-US" b="0" baseline="0">
              <a:latin typeface="Calibri Light" panose="020F0302020204030204"/>
            </a:rPr>
            <a:t>?</a:t>
          </a:r>
          <a:r>
            <a:rPr lang="en-US" b="0" baseline="30000">
              <a:latin typeface="Calibri Light" panose="020F0302020204030204"/>
            </a:rPr>
            <a:t> Eph 1:20-23    </a:t>
          </a:r>
          <a:r>
            <a:rPr lang="en-US" b="0" baseline="30000"/>
            <a:t>when He raised Him from the dead and seated Him at His right hand in the heavenly </a:t>
          </a:r>
          <a:r>
            <a:rPr lang="en-US" b="0" i="1" baseline="30000"/>
            <a:t>places</a:t>
          </a:r>
          <a:r>
            <a:rPr lang="en-US" b="0" baseline="30000"/>
            <a:t>, </a:t>
          </a:r>
          <a:r>
            <a:rPr lang="en-US" b="1" baseline="30000"/>
            <a:t>21 </a:t>
          </a:r>
          <a:r>
            <a:rPr lang="en-US" b="0" baseline="30000"/>
            <a:t>far above all rule and authority and power and dominion, and every name that is named, not only in this age but also in the one to come. </a:t>
          </a:r>
          <a:r>
            <a:rPr lang="en-US" b="1" baseline="30000"/>
            <a:t>22 </a:t>
          </a:r>
          <a:r>
            <a:rPr lang="en-US" b="0" baseline="30000"/>
            <a:t>And He put all things in subjection under His feet, and made Him head over all things to the church, </a:t>
          </a:r>
          <a:r>
            <a:rPr lang="en-US" b="1" baseline="30000"/>
            <a:t>23 </a:t>
          </a:r>
          <a:r>
            <a:rPr lang="en-US" b="0" baseline="30000"/>
            <a:t>which is His body, the fullness of Him who fills all in all.</a:t>
          </a:r>
          <a:endParaRPr lang="en-US" b="0" baseline="0">
            <a:latin typeface="Calibri Light" panose="020F0302020204030204"/>
          </a:endParaRPr>
        </a:p>
      </dgm:t>
    </dgm:pt>
    <dgm:pt modelId="{CCF7C246-2DA3-46A9-8554-0DC671B10332}" type="parTrans" cxnId="{8B88B9B6-F099-4DD4-AA11-65178BA9082F}">
      <dgm:prSet/>
      <dgm:spPr/>
      <dgm:t>
        <a:bodyPr/>
        <a:lstStyle/>
        <a:p>
          <a:endParaRPr lang="en-US"/>
        </a:p>
      </dgm:t>
    </dgm:pt>
    <dgm:pt modelId="{0B2833B2-1F3A-4A7A-84C0-B8A78690FB8A}" type="sibTrans" cxnId="{8B88B9B6-F099-4DD4-AA11-65178BA9082F}">
      <dgm:prSet/>
      <dgm:spPr/>
      <dgm:t>
        <a:bodyPr/>
        <a:lstStyle/>
        <a:p>
          <a:endParaRPr lang="en-US"/>
        </a:p>
      </dgm:t>
    </dgm:pt>
    <dgm:pt modelId="{3352D45B-12DE-4E2C-8202-3C4965448A6C}" type="pres">
      <dgm:prSet presAssocID="{60DACB26-7056-474E-A641-7BE6B5ABF916}" presName="linear" presStyleCnt="0">
        <dgm:presLayoutVars>
          <dgm:animLvl val="lvl"/>
          <dgm:resizeHandles val="exact"/>
        </dgm:presLayoutVars>
      </dgm:prSet>
      <dgm:spPr/>
    </dgm:pt>
    <dgm:pt modelId="{F9D26D7F-5A88-4CFB-9378-EEBC26FD2A08}" type="pres">
      <dgm:prSet presAssocID="{2E8776D0-3903-47D8-811A-0289560B1654}" presName="parentText" presStyleLbl="node1" presStyleIdx="0" presStyleCnt="1">
        <dgm:presLayoutVars>
          <dgm:chMax val="0"/>
          <dgm:bulletEnabled val="1"/>
        </dgm:presLayoutVars>
      </dgm:prSet>
      <dgm:spPr/>
    </dgm:pt>
  </dgm:ptLst>
  <dgm:cxnLst>
    <dgm:cxn modelId="{CC44B558-9E2F-4F26-A5FB-869CB1A63916}" type="presOf" srcId="{2E8776D0-3903-47D8-811A-0289560B1654}" destId="{F9D26D7F-5A88-4CFB-9378-EEBC26FD2A08}" srcOrd="0" destOrd="0" presId="urn:microsoft.com/office/officeart/2005/8/layout/vList2"/>
    <dgm:cxn modelId="{F6418485-CE5A-49C0-98CF-520091047E80}" type="presOf" srcId="{60DACB26-7056-474E-A641-7BE6B5ABF916}" destId="{3352D45B-12DE-4E2C-8202-3C4965448A6C}" srcOrd="0" destOrd="0" presId="urn:microsoft.com/office/officeart/2005/8/layout/vList2"/>
    <dgm:cxn modelId="{8B88B9B6-F099-4DD4-AA11-65178BA9082F}" srcId="{60DACB26-7056-474E-A641-7BE6B5ABF916}" destId="{2E8776D0-3903-47D8-811A-0289560B1654}" srcOrd="0" destOrd="0" parTransId="{CCF7C246-2DA3-46A9-8554-0DC671B10332}" sibTransId="{0B2833B2-1F3A-4A7A-84C0-B8A78690FB8A}"/>
    <dgm:cxn modelId="{35F97778-0AFB-49A7-9EE4-EC5343D12246}" type="presParOf" srcId="{3352D45B-12DE-4E2C-8202-3C4965448A6C}" destId="{F9D26D7F-5A88-4CFB-9378-EEBC26FD2A0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4992BD-ED9A-4400-AAEB-6CE24839BAB2}">
      <dsp:nvSpPr>
        <dsp:cNvPr id="0" name=""/>
        <dsp:cNvSpPr/>
      </dsp:nvSpPr>
      <dsp:spPr>
        <a:xfrm>
          <a:off x="0" y="129380"/>
          <a:ext cx="9618133" cy="121680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WE ARE TEACHING WHEN WE ARE SINGING!</a:t>
          </a:r>
        </a:p>
      </dsp:txBody>
      <dsp:txXfrm>
        <a:off x="59399" y="188779"/>
        <a:ext cx="9499335" cy="1098002"/>
      </dsp:txXfrm>
    </dsp:sp>
    <dsp:sp modelId="{BDBB5F07-B3ED-4EED-ABAE-FD5F3419708C}">
      <dsp:nvSpPr>
        <dsp:cNvPr id="0" name=""/>
        <dsp:cNvSpPr/>
      </dsp:nvSpPr>
      <dsp:spPr>
        <a:xfrm>
          <a:off x="0" y="1438341"/>
          <a:ext cx="9618133" cy="121680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THE PRAISES WE SING NEED TO:</a:t>
          </a:r>
        </a:p>
      </dsp:txBody>
      <dsp:txXfrm>
        <a:off x="59399" y="1497740"/>
        <a:ext cx="9499335" cy="1098002"/>
      </dsp:txXfrm>
    </dsp:sp>
    <dsp:sp modelId="{782D8AC1-DD0B-400C-A1F0-D38A2D3A0404}">
      <dsp:nvSpPr>
        <dsp:cNvPr id="0" name=""/>
        <dsp:cNvSpPr/>
      </dsp:nvSpPr>
      <dsp:spPr>
        <a:xfrm>
          <a:off x="0" y="2747301"/>
          <a:ext cx="9618133" cy="121680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TEACH TRUTH</a:t>
          </a:r>
          <a:r>
            <a:rPr lang="en-US" sz="3200" kern="1200"/>
            <a:t>-NOT TO ENTERTAIN OR FILL SPACE, BUT CONSISTENT WITH THE WORD OF GOD.</a:t>
          </a:r>
        </a:p>
      </dsp:txBody>
      <dsp:txXfrm>
        <a:off x="59399" y="2806700"/>
        <a:ext cx="9499335"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76DCE-0F0F-4D73-83F9-F313F754E789}">
      <dsp:nvSpPr>
        <dsp:cNvPr id="0" name=""/>
        <dsp:cNvSpPr/>
      </dsp:nvSpPr>
      <dsp:spPr>
        <a:xfrm>
          <a:off x="0" y="1998"/>
          <a:ext cx="9618133"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6C28FA-24A9-4DD6-A49D-C618E2B17AC4}">
      <dsp:nvSpPr>
        <dsp:cNvPr id="0" name=""/>
        <dsp:cNvSpPr/>
      </dsp:nvSpPr>
      <dsp:spPr>
        <a:xfrm>
          <a:off x="0" y="1998"/>
          <a:ext cx="9618133" cy="1363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PRAISES SHOULD AVOID WORLDLINESS</a:t>
          </a:r>
        </a:p>
      </dsp:txBody>
      <dsp:txXfrm>
        <a:off x="0" y="1998"/>
        <a:ext cx="9618133" cy="1363161"/>
      </dsp:txXfrm>
    </dsp:sp>
    <dsp:sp modelId="{ACA5D3F0-C7CC-48EF-AE0F-D85F20058BDA}">
      <dsp:nvSpPr>
        <dsp:cNvPr id="0" name=""/>
        <dsp:cNvSpPr/>
      </dsp:nvSpPr>
      <dsp:spPr>
        <a:xfrm>
          <a:off x="0" y="1365160"/>
          <a:ext cx="9618133"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CA0BBE-F1D4-4B7A-BFB5-D382293612A6}">
      <dsp:nvSpPr>
        <dsp:cNvPr id="0" name=""/>
        <dsp:cNvSpPr/>
      </dsp:nvSpPr>
      <dsp:spPr>
        <a:xfrm>
          <a:off x="0" y="1365160"/>
          <a:ext cx="9618133" cy="1363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PRAISES SHOULD ADVANCE THE CAUSE OF CHRIST</a:t>
          </a:r>
        </a:p>
      </dsp:txBody>
      <dsp:txXfrm>
        <a:off x="0" y="1365160"/>
        <a:ext cx="9618133" cy="1363161"/>
      </dsp:txXfrm>
    </dsp:sp>
    <dsp:sp modelId="{E89F113D-D2AF-49E0-AF5E-7A011CF272B5}">
      <dsp:nvSpPr>
        <dsp:cNvPr id="0" name=""/>
        <dsp:cNvSpPr/>
      </dsp:nvSpPr>
      <dsp:spPr>
        <a:xfrm>
          <a:off x="0" y="2728321"/>
          <a:ext cx="9618133"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C8283C-6D57-40A2-9F1A-F70726001201}">
      <dsp:nvSpPr>
        <dsp:cNvPr id="0" name=""/>
        <dsp:cNvSpPr/>
      </dsp:nvSpPr>
      <dsp:spPr>
        <a:xfrm>
          <a:off x="0" y="2728321"/>
          <a:ext cx="9618133" cy="1363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b="1" kern="1200" baseline="30000"/>
            <a:t> </a:t>
          </a:r>
          <a:r>
            <a:rPr lang="en-US" sz="2800" b="0" kern="1200"/>
            <a:t>Whatever you do in word or deed, </a:t>
          </a:r>
          <a:r>
            <a:rPr lang="en-US" sz="2800" b="0" i="1" kern="1200"/>
            <a:t>do</a:t>
          </a:r>
          <a:r>
            <a:rPr lang="en-US" sz="2800" b="0" kern="1200"/>
            <a:t> everything in the</a:t>
          </a:r>
          <a:r>
            <a:rPr lang="en-US" sz="2800" kern="1200"/>
            <a:t> name of the Lord Jesus, giving thanks through Him to God the </a:t>
          </a:r>
          <a:r>
            <a:rPr lang="en-US" sz="2800" kern="1200">
              <a:latin typeface="Calibri Light" panose="020F0302020204030204"/>
            </a:rPr>
            <a:t>Father-COL. 3:17</a:t>
          </a:r>
          <a:endParaRPr lang="en-US" sz="2800" kern="1200"/>
        </a:p>
      </dsp:txBody>
      <dsp:txXfrm>
        <a:off x="0" y="2728321"/>
        <a:ext cx="9618133" cy="13631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0F0F6-295F-4E08-99EF-500D9B5BAC29}">
      <dsp:nvSpPr>
        <dsp:cNvPr id="0" name=""/>
        <dsp:cNvSpPr/>
      </dsp:nvSpPr>
      <dsp:spPr>
        <a:xfrm>
          <a:off x="0" y="10643"/>
          <a:ext cx="9618133" cy="1294038"/>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a:t>PRAISES SHOULD FIT THE AUDIENCE</a:t>
          </a:r>
        </a:p>
      </dsp:txBody>
      <dsp:txXfrm>
        <a:off x="63170" y="73813"/>
        <a:ext cx="9491793" cy="1167698"/>
      </dsp:txXfrm>
    </dsp:sp>
    <dsp:sp modelId="{0EC425AD-5A12-4848-828D-4415F0531C8B}">
      <dsp:nvSpPr>
        <dsp:cNvPr id="0" name=""/>
        <dsp:cNvSpPr/>
      </dsp:nvSpPr>
      <dsp:spPr>
        <a:xfrm>
          <a:off x="0" y="1399721"/>
          <a:ext cx="9618133" cy="1294038"/>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a:t>SONG LEADERS NEED TO KNOW THE SONGS AND KNOW THEM WELL</a:t>
          </a:r>
        </a:p>
      </dsp:txBody>
      <dsp:txXfrm>
        <a:off x="63170" y="1462891"/>
        <a:ext cx="9491793" cy="1167698"/>
      </dsp:txXfrm>
    </dsp:sp>
    <dsp:sp modelId="{CAE93B4C-090F-4699-8946-28CCFB8F4DB3}">
      <dsp:nvSpPr>
        <dsp:cNvPr id="0" name=""/>
        <dsp:cNvSpPr/>
      </dsp:nvSpPr>
      <dsp:spPr>
        <a:xfrm>
          <a:off x="0" y="2788800"/>
          <a:ext cx="9618133" cy="1294038"/>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b="1" kern="1200" baseline="30000"/>
            <a:t> But all things must be done properly and in an orderly </a:t>
          </a:r>
          <a:r>
            <a:rPr lang="en-US" sz="3300" b="1" kern="1200" baseline="30000">
              <a:latin typeface="Calibri Light" panose="020F0302020204030204"/>
            </a:rPr>
            <a:t>way-1</a:t>
          </a:r>
          <a:r>
            <a:rPr lang="en-US" sz="3300" b="1" kern="1200" baseline="30000"/>
            <a:t> COR 14:40.</a:t>
          </a:r>
        </a:p>
      </dsp:txBody>
      <dsp:txXfrm>
        <a:off x="63170" y="2851970"/>
        <a:ext cx="9491793" cy="11676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250AC-7D8A-41F5-91BE-454A353D1E87}">
      <dsp:nvSpPr>
        <dsp:cNvPr id="0" name=""/>
        <dsp:cNvSpPr/>
      </dsp:nvSpPr>
      <dsp:spPr>
        <a:xfrm>
          <a:off x="0" y="0"/>
          <a:ext cx="9618133"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D8FC74-FB38-4895-93AE-5CD69978748A}">
      <dsp:nvSpPr>
        <dsp:cNvPr id="0" name=""/>
        <dsp:cNvSpPr/>
      </dsp:nvSpPr>
      <dsp:spPr>
        <a:xfrm>
          <a:off x="0" y="0"/>
          <a:ext cx="9618133" cy="2046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en-US" sz="3200" b="0" kern="1200"/>
            <a:t>“ADMONISH.”</a:t>
          </a:r>
          <a:r>
            <a:rPr lang="en-US" sz="3200" kern="1200">
              <a:latin typeface="Calibri Light" panose="020F0302020204030204"/>
            </a:rPr>
            <a:t> WHAT DOES IT MEAN? </a:t>
          </a:r>
          <a:r>
            <a:rPr lang="en-US" sz="3200" b="0" kern="1200"/>
            <a:t>MERRIAM-WEBSTER:</a:t>
          </a:r>
          <a:r>
            <a:rPr lang="en-US" sz="3200" b="0" kern="1200">
              <a:latin typeface="Calibri Light" panose="020F0302020204030204"/>
            </a:rPr>
            <a:t> </a:t>
          </a:r>
          <a:r>
            <a:rPr lang="en-US" sz="3200" b="1" kern="1200"/>
            <a:t>Definition of </a:t>
          </a:r>
          <a:r>
            <a:rPr lang="en-US" sz="3200" b="1" i="1" kern="1200"/>
            <a:t>admonish</a:t>
          </a:r>
          <a:endParaRPr lang="en-US" sz="3200" kern="1200"/>
        </a:p>
      </dsp:txBody>
      <dsp:txXfrm>
        <a:off x="0" y="0"/>
        <a:ext cx="9618133" cy="2046741"/>
      </dsp:txXfrm>
    </dsp:sp>
    <dsp:sp modelId="{F4B69000-86EC-4A99-977F-ABB6C9D9B3F9}">
      <dsp:nvSpPr>
        <dsp:cNvPr id="0" name=""/>
        <dsp:cNvSpPr/>
      </dsp:nvSpPr>
      <dsp:spPr>
        <a:xfrm>
          <a:off x="0" y="2046741"/>
          <a:ext cx="9618133" cy="0"/>
        </a:xfrm>
        <a:prstGeom prst="line">
          <a:avLst/>
        </a:prstGeom>
        <a:solidFill>
          <a:schemeClr val="accent2">
            <a:hueOff val="-2964286"/>
            <a:satOff val="14200"/>
            <a:lumOff val="13137"/>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DA5ED7-275A-46FF-A1C3-4803651D210A}">
      <dsp:nvSpPr>
        <dsp:cNvPr id="0" name=""/>
        <dsp:cNvSpPr/>
      </dsp:nvSpPr>
      <dsp:spPr>
        <a:xfrm>
          <a:off x="0" y="2046741"/>
          <a:ext cx="9618133" cy="2046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en-US" sz="3200" b="1" kern="1200" baseline="30000">
              <a:latin typeface="Calibri Light" panose="020F0302020204030204"/>
            </a:rPr>
            <a:t>1</a:t>
          </a:r>
          <a:r>
            <a:rPr lang="en-US" sz="3200" b="1" kern="1200" baseline="30000"/>
            <a:t>: </a:t>
          </a:r>
          <a:r>
            <a:rPr lang="en-US" sz="3200" b="0" kern="1200" baseline="30000"/>
            <a:t>to indicate duties or obligations to</a:t>
          </a:r>
          <a:r>
            <a:rPr lang="en-US" sz="3200" b="0" kern="1200" baseline="30000">
              <a:latin typeface="Calibri Light" panose="020F0302020204030204"/>
            </a:rPr>
            <a:t> </a:t>
          </a:r>
          <a:r>
            <a:rPr lang="en-US" sz="3200" b="1" kern="1200" baseline="30000"/>
            <a:t>b: </a:t>
          </a:r>
          <a:r>
            <a:rPr lang="en-US" sz="3200" b="0" kern="1200" baseline="30000"/>
            <a:t>to express warning or disapproval to especially in a gentle, earnest, or</a:t>
          </a:r>
          <a:r>
            <a:rPr lang="en-US" sz="3200" b="0" kern="1200" baseline="30000">
              <a:latin typeface="Calibri Light" panose="020F0302020204030204"/>
            </a:rPr>
            <a:t> solicitous</a:t>
          </a:r>
          <a:r>
            <a:rPr lang="en-US" sz="3200" b="0" kern="1200" baseline="30000"/>
            <a:t> </a:t>
          </a:r>
          <a:r>
            <a:rPr lang="en-US" sz="3200" b="1" kern="1200" baseline="30000">
              <a:latin typeface="Calibri Light" panose="020F0302020204030204"/>
            </a:rPr>
            <a:t>manner 2</a:t>
          </a:r>
          <a:r>
            <a:rPr lang="en-US" sz="3200" b="1" kern="1200" baseline="30000"/>
            <a:t>: </a:t>
          </a:r>
          <a:r>
            <a:rPr lang="en-US" sz="3200" b="0" kern="1200" baseline="30000"/>
            <a:t>to give friendly earnest advice or encouragement</a:t>
          </a:r>
          <a:r>
            <a:rPr lang="en-US" sz="3200" b="0" kern="1200" baseline="30000">
              <a:latin typeface="Calibri Light" panose="020F0302020204030204"/>
            </a:rPr>
            <a:t> </a:t>
          </a:r>
          <a:r>
            <a:rPr lang="en-US" sz="3200" b="0" kern="1200" baseline="30000"/>
            <a:t> </a:t>
          </a:r>
          <a:r>
            <a:rPr lang="en-US" sz="3200" b="0" kern="1200" baseline="30000">
              <a:latin typeface="Calibri Light" panose="020F0302020204030204"/>
            </a:rPr>
            <a:t> </a:t>
          </a:r>
          <a:r>
            <a:rPr lang="en-US" sz="3200" b="1" kern="1200" baseline="30000"/>
            <a:t>3: </a:t>
          </a:r>
          <a:r>
            <a:rPr lang="en-US" sz="3200" b="0" kern="1200" baseline="30000"/>
            <a:t>to say (something) as advice or a warning</a:t>
          </a:r>
          <a:r>
            <a:rPr lang="en-US" sz="3200" b="0" kern="1200" baseline="30000">
              <a:latin typeface="Calibri Light" panose="020F0302020204030204"/>
            </a:rPr>
            <a:t>. To sum it up: admonish </a:t>
          </a:r>
          <a:r>
            <a:rPr lang="en-US" sz="3200" b="0" kern="1200" baseline="30000"/>
            <a:t>suggests earnest or friendly warning and counsel. </a:t>
          </a:r>
          <a:r>
            <a:rPr lang="en-US" sz="3200" b="0" kern="1200" baseline="30000">
              <a:latin typeface="Calibri Light" panose="020F0302020204030204"/>
            </a:rPr>
            <a:t> </a:t>
          </a:r>
          <a:endParaRPr lang="en-US" sz="3200" b="1" kern="1200" baseline="30000"/>
        </a:p>
      </dsp:txBody>
      <dsp:txXfrm>
        <a:off x="0" y="2046741"/>
        <a:ext cx="9618133" cy="20467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26D7F-5A88-4CFB-9378-EEBC26FD2A08}">
      <dsp:nvSpPr>
        <dsp:cNvPr id="0" name=""/>
        <dsp:cNvSpPr/>
      </dsp:nvSpPr>
      <dsp:spPr>
        <a:xfrm>
          <a:off x="0" y="220486"/>
          <a:ext cx="8596668" cy="3439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b="1" kern="1200">
              <a:latin typeface="Calibri Light" panose="020F0302020204030204"/>
            </a:rPr>
            <a:t>HE LIVES-220 </a:t>
          </a:r>
          <a:r>
            <a:rPr lang="en-US" sz="3000" b="0" kern="1200">
              <a:latin typeface="Calibri Light" panose="020F0302020204030204"/>
            </a:rPr>
            <a:t> HOW DO YOU KNOW JESUS LIVES</a:t>
          </a:r>
          <a:r>
            <a:rPr lang="en-US" sz="3000" b="0" kern="1200" baseline="0">
              <a:latin typeface="Calibri Light" panose="020F0302020204030204"/>
            </a:rPr>
            <a:t>?</a:t>
          </a:r>
          <a:r>
            <a:rPr lang="en-US" sz="3000" b="0" kern="1200" baseline="30000">
              <a:latin typeface="Calibri Light" panose="020F0302020204030204"/>
            </a:rPr>
            <a:t> Eph 1:20-23    </a:t>
          </a:r>
          <a:r>
            <a:rPr lang="en-US" sz="3000" b="0" kern="1200" baseline="30000"/>
            <a:t>when He raised Him from the dead and seated Him at His right hand in the heavenly </a:t>
          </a:r>
          <a:r>
            <a:rPr lang="en-US" sz="3000" b="0" i="1" kern="1200" baseline="30000"/>
            <a:t>places</a:t>
          </a:r>
          <a:r>
            <a:rPr lang="en-US" sz="3000" b="0" kern="1200" baseline="30000"/>
            <a:t>, </a:t>
          </a:r>
          <a:r>
            <a:rPr lang="en-US" sz="3000" b="1" kern="1200" baseline="30000"/>
            <a:t>21 </a:t>
          </a:r>
          <a:r>
            <a:rPr lang="en-US" sz="3000" b="0" kern="1200" baseline="30000"/>
            <a:t>far above all rule and authority and power and dominion, and every name that is named, not only in this age but also in the one to come. </a:t>
          </a:r>
          <a:r>
            <a:rPr lang="en-US" sz="3000" b="1" kern="1200" baseline="30000"/>
            <a:t>22 </a:t>
          </a:r>
          <a:r>
            <a:rPr lang="en-US" sz="3000" b="0" kern="1200" baseline="30000"/>
            <a:t>And He put all things in subjection under His feet, and made Him head over all things to the church, </a:t>
          </a:r>
          <a:r>
            <a:rPr lang="en-US" sz="3000" b="1" kern="1200" baseline="30000"/>
            <a:t>23 </a:t>
          </a:r>
          <a:r>
            <a:rPr lang="en-US" sz="3000" b="0" kern="1200" baseline="30000"/>
            <a:t>which is His body, the fullness of Him who fills all in all.</a:t>
          </a:r>
          <a:endParaRPr lang="en-US" sz="3000" b="0" kern="1200" baseline="0">
            <a:latin typeface="Calibri Light" panose="020F0302020204030204"/>
          </a:endParaRPr>
        </a:p>
      </dsp:txBody>
      <dsp:txXfrm>
        <a:off x="167917" y="388403"/>
        <a:ext cx="8260834" cy="31039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377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7488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61831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8597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2429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3653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958933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7424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9649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08035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6529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5752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934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41557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9270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12549836"/>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 id="2147484021" r:id="rId13"/>
    <p:sldLayoutId id="2147484022" r:id="rId14"/>
    <p:sldLayoutId id="2147484023" r:id="rId15"/>
    <p:sldLayoutId id="21474840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2+PETER+1%3A20-21&amp;version=NASB#fen-NASB-30487b" TargetMode="External"/><Relationship Id="rId2" Type="http://schemas.openxmlformats.org/officeDocument/2006/relationships/hyperlink" Target="https://www.biblegateway.com/passage/?search=2+PETER+1%3A20-21&amp;version=NASB#fen-NASB-30487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1961"/>
            <a:ext cx="9144000" cy="2387600"/>
          </a:xfrm>
        </p:spPr>
        <p:txBody>
          <a:bodyPr>
            <a:normAutofit/>
          </a:bodyPr>
          <a:lstStyle/>
          <a:p>
            <a:pPr algn="l"/>
            <a:r>
              <a:rPr lang="en-US" dirty="0">
                <a:ea typeface="+mj-lt"/>
                <a:cs typeface="+mj-lt"/>
              </a:rPr>
              <a:t>WHAT ARE YOU TEACHING WHEN YOU SING?</a:t>
            </a:r>
            <a:endParaRPr lang="en-US" dirty="0"/>
          </a:p>
        </p:txBody>
      </p:sp>
      <p:sp>
        <p:nvSpPr>
          <p:cNvPr id="3" name="Subtitle 2"/>
          <p:cNvSpPr>
            <a:spLocks noGrp="1"/>
          </p:cNvSpPr>
          <p:nvPr>
            <p:ph type="subTitle" idx="1"/>
          </p:nvPr>
        </p:nvSpPr>
        <p:spPr>
          <a:xfrm>
            <a:off x="1524000" y="3803712"/>
            <a:ext cx="9144000" cy="2513944"/>
          </a:xfrm>
        </p:spPr>
        <p:txBody>
          <a:bodyPr vert="horz" lIns="91440" tIns="45720" rIns="91440" bIns="45720" rtlCol="0" anchor="t">
            <a:normAutofit/>
          </a:bodyPr>
          <a:lstStyle/>
          <a:p>
            <a:pPr algn="l"/>
            <a:r>
              <a:rPr lang="en-US" sz="2400" dirty="0">
                <a:ea typeface="+mn-lt"/>
                <a:cs typeface="+mn-lt"/>
              </a:rPr>
              <a:t>Let the word of Christ richly dwell within you, with all wisdom teaching and admonishing one another with psalms, hymns, </a:t>
            </a:r>
            <a:r>
              <a:rPr lang="en-US" sz="2400" i="1" dirty="0">
                <a:ea typeface="+mn-lt"/>
                <a:cs typeface="+mn-lt"/>
              </a:rPr>
              <a:t>and</a:t>
            </a:r>
            <a:r>
              <a:rPr lang="en-US" sz="2400" dirty="0">
                <a:ea typeface="+mn-lt"/>
                <a:cs typeface="+mn-lt"/>
              </a:rPr>
              <a:t> spiritual songs, singing with thankfulness in your hearts to God. </a:t>
            </a:r>
            <a:endParaRPr lang="en-US" sz="2400" b="1" dirty="0">
              <a:ea typeface="+mn-lt"/>
              <a:cs typeface="+mn-lt"/>
            </a:endParaRPr>
          </a:p>
          <a:p>
            <a:pPr algn="l"/>
            <a:r>
              <a:rPr lang="en-US" sz="2400" b="1" dirty="0">
                <a:ea typeface="+mn-lt"/>
                <a:cs typeface="+mn-lt"/>
              </a:rPr>
              <a:t>COLOSSIANS 3:16</a:t>
            </a:r>
            <a:endParaRPr lang="en-US" sz="2400" b="1" dirty="0">
              <a:cs typeface="Calibri" panose="020F0502020204030204"/>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5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CA9CE-331F-4BE0-B467-263BF301DB21}"/>
              </a:ext>
            </a:extLst>
          </p:cNvPr>
          <p:cNvSpPr>
            <a:spLocks noGrp="1"/>
          </p:cNvSpPr>
          <p:nvPr>
            <p:ph type="title"/>
          </p:nvPr>
        </p:nvSpPr>
        <p:spPr>
          <a:xfrm>
            <a:off x="677334" y="-3717"/>
            <a:ext cx="8596668" cy="763239"/>
          </a:xfrm>
        </p:spPr>
        <p:txBody>
          <a:bodyPr>
            <a:normAutofit/>
          </a:bodyPr>
          <a:lstStyle/>
          <a:p>
            <a:r>
              <a:rPr lang="en-US" b="1">
                <a:latin typeface="Calibri Light"/>
                <a:cs typeface="Calibri Light"/>
              </a:rPr>
              <a:t>WHAT ARE YOU TEACHING WHEN YOU SING?</a:t>
            </a:r>
            <a:endParaRPr lang="en-US"/>
          </a:p>
        </p:txBody>
      </p:sp>
      <p:sp>
        <p:nvSpPr>
          <p:cNvPr id="3" name="Content Placeholder 2">
            <a:extLst>
              <a:ext uri="{FF2B5EF4-FFF2-40B4-BE49-F238E27FC236}">
                <a16:creationId xmlns:a16="http://schemas.microsoft.com/office/drawing/2014/main" id="{7CF8C9BD-BB5C-491B-AF56-3D39A041FD20}"/>
              </a:ext>
            </a:extLst>
          </p:cNvPr>
          <p:cNvSpPr>
            <a:spLocks noGrp="1"/>
          </p:cNvSpPr>
          <p:nvPr>
            <p:ph idx="1"/>
          </p:nvPr>
        </p:nvSpPr>
        <p:spPr>
          <a:xfrm>
            <a:off x="677334" y="692346"/>
            <a:ext cx="8596668" cy="5349016"/>
          </a:xfrm>
        </p:spPr>
        <p:txBody>
          <a:bodyPr vert="horz" lIns="91440" tIns="45720" rIns="91440" bIns="45720" rtlCol="0" anchor="t">
            <a:normAutofit/>
          </a:bodyPr>
          <a:lstStyle/>
          <a:p>
            <a:pPr algn="ctr"/>
            <a:r>
              <a:rPr lang="en-US" sz="2400" b="1">
                <a:ea typeface="+mn-lt"/>
                <a:cs typeface="+mn-lt"/>
              </a:rPr>
              <a:t>“POETIC LICENSE”</a:t>
            </a:r>
          </a:p>
          <a:p>
            <a:r>
              <a:rPr lang="en-US" sz="2400" b="1"/>
              <a:t>IT'S DIFFICULT TO GET THE FULL STORY IN 3 OR 4 VERSES AND A CHORUS</a:t>
            </a:r>
          </a:p>
          <a:p>
            <a:r>
              <a:rPr lang="en-US" sz="2400" b="1"/>
              <a:t>IT PAINTS A PICTURE IN OUR MINDS</a:t>
            </a:r>
          </a:p>
          <a:p>
            <a:r>
              <a:rPr lang="en-US" sz="2400" b="1"/>
              <a:t>HELPS WITH OUR FOCUS ON OUR FATHER AND HIS SON</a:t>
            </a:r>
          </a:p>
          <a:p>
            <a:r>
              <a:rPr lang="en-US" sz="2400" b="1"/>
              <a:t>GIVES DEEPER MEANING TO THE WORDS WE'RE SINGING</a:t>
            </a:r>
          </a:p>
          <a:p>
            <a:r>
              <a:rPr lang="en-US" sz="2400" b="1"/>
              <a:t>DOESN'T VIOLATE SCRIPTURE</a:t>
            </a:r>
          </a:p>
          <a:p>
            <a:r>
              <a:rPr lang="en-US" sz="2400" b="1"/>
              <a:t>MAKES IT RELATABLE TO OUR LIVES</a:t>
            </a:r>
          </a:p>
          <a:p>
            <a:r>
              <a:rPr lang="en-US" sz="2400" b="1"/>
              <a:t>I WILL ALSO SING WITH THE UNDERSTANDING-1 COR 14:15 (NKJV)</a:t>
            </a:r>
            <a:endParaRPr lang="en-US" sz="2400" b="1" dirty="0"/>
          </a:p>
        </p:txBody>
      </p:sp>
    </p:spTree>
    <p:extLst>
      <p:ext uri="{BB962C8B-B14F-4D97-AF65-F5344CB8AC3E}">
        <p14:creationId xmlns:p14="http://schemas.microsoft.com/office/powerpoint/2010/main" val="2720159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A5377-20D6-4B9E-A999-E020B2B116B1}"/>
              </a:ext>
            </a:extLst>
          </p:cNvPr>
          <p:cNvSpPr>
            <a:spLocks noGrp="1"/>
          </p:cNvSpPr>
          <p:nvPr>
            <p:ph type="title"/>
          </p:nvPr>
        </p:nvSpPr>
        <p:spPr>
          <a:xfrm>
            <a:off x="677334" y="228600"/>
            <a:ext cx="8596668" cy="661020"/>
          </a:xfrm>
        </p:spPr>
        <p:txBody>
          <a:bodyPr/>
          <a:lstStyle/>
          <a:p>
            <a:r>
              <a:rPr lang="en-US" b="1">
                <a:latin typeface="Calibri Light"/>
                <a:cs typeface="Calibri Light"/>
              </a:rPr>
              <a:t>WHAT ARE YOU TEACHING WHEN YOU SING?</a:t>
            </a:r>
            <a:endParaRPr lang="en-US"/>
          </a:p>
        </p:txBody>
      </p:sp>
      <p:sp>
        <p:nvSpPr>
          <p:cNvPr id="3" name="Content Placeholder 2">
            <a:extLst>
              <a:ext uri="{FF2B5EF4-FFF2-40B4-BE49-F238E27FC236}">
                <a16:creationId xmlns:a16="http://schemas.microsoft.com/office/drawing/2014/main" id="{11397643-3325-4B9A-BC78-9D393E09113D}"/>
              </a:ext>
            </a:extLst>
          </p:cNvPr>
          <p:cNvSpPr>
            <a:spLocks noGrp="1"/>
          </p:cNvSpPr>
          <p:nvPr>
            <p:ph idx="1"/>
          </p:nvPr>
        </p:nvSpPr>
        <p:spPr>
          <a:xfrm>
            <a:off x="677334" y="850321"/>
            <a:ext cx="8596668" cy="5191041"/>
          </a:xfrm>
        </p:spPr>
        <p:txBody>
          <a:bodyPr vert="horz" lIns="91440" tIns="45720" rIns="91440" bIns="45720" rtlCol="0" anchor="t">
            <a:normAutofit/>
          </a:bodyPr>
          <a:lstStyle/>
          <a:p>
            <a:pPr algn="ctr"/>
            <a:r>
              <a:rPr lang="en-US" sz="2400" b="1">
                <a:ea typeface="+mn-lt"/>
                <a:cs typeface="+mn-lt"/>
              </a:rPr>
              <a:t>FOOTPRINTS OF JESUS-153</a:t>
            </a:r>
            <a:endParaRPr lang="en-US" sz="2400" b="1"/>
          </a:p>
          <a:p>
            <a:r>
              <a:rPr lang="en-US" sz="2400">
                <a:ea typeface="+mn-lt"/>
                <a:cs typeface="+mn-lt"/>
              </a:rPr>
              <a:t>“FOOTPRINTS OF JESUS THAT MAKE THE PATHWAY GLOW” DOES THAT MEAN OUR LORD WORE RADIOACTIVE SANDALS? </a:t>
            </a:r>
          </a:p>
          <a:p>
            <a:r>
              <a:rPr lang="en-US" sz="2400">
                <a:ea typeface="+mn-lt"/>
                <a:cs typeface="+mn-lt"/>
              </a:rPr>
              <a:t>JOHN 1:4- In Him was life, and the life was the Light of mankind. </a:t>
            </a:r>
            <a:endParaRPr lang="en-US"/>
          </a:p>
          <a:p>
            <a:r>
              <a:rPr lang="en-US" sz="2400">
                <a:ea typeface="+mn-lt"/>
                <a:cs typeface="+mn-lt"/>
              </a:rPr>
              <a:t>but if we walk in the Light as He Himself is in the Light, we have fellowship with one another, and the blood of Jesus His Son cleanses us from all sin. 1 JOHN 1:7</a:t>
            </a:r>
          </a:p>
          <a:p>
            <a:r>
              <a:rPr lang="en-US" sz="2400">
                <a:ea typeface="+mn-lt"/>
                <a:cs typeface="+mn-lt"/>
              </a:rPr>
              <a:t>JESUS HAS LIT THE PATHWAY FOR US AND WE SHOULD FOLLOW HIS STEPS. POETIC LICENSE, WITH THE WORD “GLOW”.</a:t>
            </a:r>
          </a:p>
          <a:p>
            <a:endParaRPr lang="en-US" dirty="0"/>
          </a:p>
        </p:txBody>
      </p:sp>
    </p:spTree>
    <p:extLst>
      <p:ext uri="{BB962C8B-B14F-4D97-AF65-F5344CB8AC3E}">
        <p14:creationId xmlns:p14="http://schemas.microsoft.com/office/powerpoint/2010/main" val="3823435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DA3A-1FD0-465D-81A7-6C338E220B45}"/>
              </a:ext>
            </a:extLst>
          </p:cNvPr>
          <p:cNvSpPr>
            <a:spLocks noGrp="1"/>
          </p:cNvSpPr>
          <p:nvPr>
            <p:ph type="title"/>
          </p:nvPr>
        </p:nvSpPr>
        <p:spPr>
          <a:xfrm>
            <a:off x="677334" y="219308"/>
            <a:ext cx="8596668" cy="698190"/>
          </a:xfrm>
        </p:spPr>
        <p:txBody>
          <a:bodyPr>
            <a:normAutofit fontScale="90000"/>
          </a:bodyPr>
          <a:lstStyle/>
          <a:p>
            <a:r>
              <a:rPr lang="en-US" b="1">
                <a:ea typeface="+mj-lt"/>
                <a:cs typeface="+mj-lt"/>
              </a:rPr>
              <a:t>WHAT ARE YOU TEACHING WHEN YOU SING?</a:t>
            </a:r>
            <a:endParaRPr lang="en-US"/>
          </a:p>
        </p:txBody>
      </p:sp>
      <p:sp>
        <p:nvSpPr>
          <p:cNvPr id="3" name="Content Placeholder 2">
            <a:extLst>
              <a:ext uri="{FF2B5EF4-FFF2-40B4-BE49-F238E27FC236}">
                <a16:creationId xmlns:a16="http://schemas.microsoft.com/office/drawing/2014/main" id="{24E22A7E-D100-4D68-A940-A339B3F0D920}"/>
              </a:ext>
            </a:extLst>
          </p:cNvPr>
          <p:cNvSpPr>
            <a:spLocks noGrp="1"/>
          </p:cNvSpPr>
          <p:nvPr>
            <p:ph idx="1"/>
          </p:nvPr>
        </p:nvSpPr>
        <p:spPr>
          <a:xfrm>
            <a:off x="677334" y="915370"/>
            <a:ext cx="8596668" cy="5125992"/>
          </a:xfrm>
        </p:spPr>
        <p:txBody>
          <a:bodyPr vert="horz" lIns="91440" tIns="45720" rIns="91440" bIns="45720" rtlCol="0" anchor="t">
            <a:normAutofit/>
          </a:bodyPr>
          <a:lstStyle/>
          <a:p>
            <a:pPr algn="ctr"/>
            <a:r>
              <a:rPr lang="en-US" sz="2400" b="1">
                <a:ea typeface="+mn-lt"/>
                <a:cs typeface="+mn-lt"/>
              </a:rPr>
              <a:t>I’LL FLY AWAY-823</a:t>
            </a:r>
            <a:endParaRPr lang="en-US"/>
          </a:p>
          <a:p>
            <a:r>
              <a:rPr lang="en-US" sz="2400">
                <a:ea typeface="+mn-lt"/>
                <a:cs typeface="+mn-lt"/>
              </a:rPr>
              <a:t>The days of our years are threescore years and ten; and if by reason of strength they be fourscore years, yet is their strength labour and sorrow; for it is soon cut off, and we fly away. PSALM 90:10, KJV. </a:t>
            </a:r>
          </a:p>
          <a:p>
            <a:r>
              <a:rPr lang="en-US" sz="2400">
                <a:ea typeface="+mn-lt"/>
                <a:cs typeface="+mn-lt"/>
              </a:rPr>
              <a:t>WILL IT BE SOME GLAD MORNING? WE DON’T KNOW IF IT’S MORNING, NOON OR NIGHT. POETIC LICENSE. </a:t>
            </a:r>
          </a:p>
          <a:p>
            <a:endParaRPr lang="en-US" dirty="0"/>
          </a:p>
        </p:txBody>
      </p:sp>
    </p:spTree>
    <p:extLst>
      <p:ext uri="{BB962C8B-B14F-4D97-AF65-F5344CB8AC3E}">
        <p14:creationId xmlns:p14="http://schemas.microsoft.com/office/powerpoint/2010/main" val="1406904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051F4-A296-4299-B5E1-6C5C66C035DA}"/>
              </a:ext>
            </a:extLst>
          </p:cNvPr>
          <p:cNvSpPr>
            <a:spLocks noGrp="1"/>
          </p:cNvSpPr>
          <p:nvPr>
            <p:ph type="title"/>
          </p:nvPr>
        </p:nvSpPr>
        <p:spPr>
          <a:xfrm>
            <a:off x="677334" y="135674"/>
            <a:ext cx="8596668" cy="614556"/>
          </a:xfrm>
        </p:spPr>
        <p:txBody>
          <a:bodyPr>
            <a:normAutofit fontScale="90000"/>
          </a:bodyPr>
          <a:lstStyle/>
          <a:p>
            <a:r>
              <a:rPr lang="en-US" b="1"/>
              <a:t>WHAT ARE YOU TEACHING WHEN YOU SING?</a:t>
            </a:r>
            <a:endParaRPr lang="en-US"/>
          </a:p>
        </p:txBody>
      </p:sp>
      <p:sp>
        <p:nvSpPr>
          <p:cNvPr id="3" name="Content Placeholder 2">
            <a:extLst>
              <a:ext uri="{FF2B5EF4-FFF2-40B4-BE49-F238E27FC236}">
                <a16:creationId xmlns:a16="http://schemas.microsoft.com/office/drawing/2014/main" id="{B676B741-43E3-44F5-A461-61353F970D5B}"/>
              </a:ext>
            </a:extLst>
          </p:cNvPr>
          <p:cNvSpPr>
            <a:spLocks noGrp="1"/>
          </p:cNvSpPr>
          <p:nvPr>
            <p:ph idx="1"/>
          </p:nvPr>
        </p:nvSpPr>
        <p:spPr>
          <a:xfrm>
            <a:off x="677334" y="868907"/>
            <a:ext cx="8596668" cy="5172455"/>
          </a:xfrm>
        </p:spPr>
        <p:txBody>
          <a:bodyPr vert="horz" lIns="91440" tIns="45720" rIns="91440" bIns="45720" rtlCol="0" anchor="t">
            <a:normAutofit fontScale="92500"/>
          </a:bodyPr>
          <a:lstStyle/>
          <a:p>
            <a:pPr algn="ctr"/>
            <a:r>
              <a:rPr lang="en-US" sz="2400" b="1">
                <a:ea typeface="+mn-lt"/>
                <a:cs typeface="+mn-lt"/>
              </a:rPr>
              <a:t>JESUS IS COMING SOON-351</a:t>
            </a:r>
          </a:p>
          <a:p>
            <a:r>
              <a:rPr lang="en-US" sz="2400">
                <a:ea typeface="+mn-lt"/>
                <a:cs typeface="+mn-lt"/>
              </a:rPr>
              <a:t>IS JESUS COMING SOON? </a:t>
            </a:r>
          </a:p>
          <a:p>
            <a:r>
              <a:rPr lang="en-US" sz="2400">
                <a:ea typeface="+mn-lt"/>
                <a:cs typeface="+mn-lt"/>
              </a:rPr>
              <a:t>But about that day or hour no one knows, not even the angels in heaven, nor the Son, but the Father </a:t>
            </a:r>
            <a:r>
              <a:rPr lang="en-US" sz="2400" i="1">
                <a:ea typeface="+mn-lt"/>
                <a:cs typeface="+mn-lt"/>
              </a:rPr>
              <a:t>alone</a:t>
            </a:r>
            <a:r>
              <a:rPr lang="en-US" sz="2400">
                <a:ea typeface="+mn-lt"/>
                <a:cs typeface="+mn-lt"/>
              </a:rPr>
              <a:t>. MARK 13:32-33</a:t>
            </a:r>
          </a:p>
          <a:p>
            <a:r>
              <a:rPr lang="en-US" sz="2400">
                <a:ea typeface="+mn-lt"/>
                <a:cs typeface="+mn-lt"/>
              </a:rPr>
              <a:t>He who testifies to these things says, “Yes, I am coming quickly.” Amen. Come, Lord Jesus. REVELATION 22:20</a:t>
            </a:r>
          </a:p>
          <a:p>
            <a:r>
              <a:rPr lang="en-US" sz="2400">
                <a:ea typeface="+mn-lt"/>
                <a:cs typeface="+mn-lt"/>
              </a:rPr>
              <a:t>JESUS DOES SAY “QUICKLY” THERE. QUICKLY COULD BE SOON. THE BIBLE ALSO TELLS US WE ARE IN THE LAST DAYS-HEB 1:2- in these last days has spoken to us in </a:t>
            </a:r>
            <a:r>
              <a:rPr lang="en-US" sz="2400" i="1">
                <a:ea typeface="+mn-lt"/>
                <a:cs typeface="+mn-lt"/>
              </a:rPr>
              <a:t>His</a:t>
            </a:r>
            <a:r>
              <a:rPr lang="en-US" sz="2400">
                <a:ea typeface="+mn-lt"/>
                <a:cs typeface="+mn-lt"/>
              </a:rPr>
              <a:t> Son, whom He appointed heir of all things, through whom He also made the world. WE DON’T KNOW HOW “SOON IS SOON”. IT’S SUBJECTIVE. WE DO KNOW HE IS COMING QUICKLY. IS SOON IMMEDIATE? IS QUICKLY IMMEDIATE?  </a:t>
            </a:r>
          </a:p>
        </p:txBody>
      </p:sp>
    </p:spTree>
    <p:extLst>
      <p:ext uri="{BB962C8B-B14F-4D97-AF65-F5344CB8AC3E}">
        <p14:creationId xmlns:p14="http://schemas.microsoft.com/office/powerpoint/2010/main" val="1161069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4381-2992-48ED-B1EE-D26E71462564}"/>
              </a:ext>
            </a:extLst>
          </p:cNvPr>
          <p:cNvSpPr>
            <a:spLocks noGrp="1"/>
          </p:cNvSpPr>
          <p:nvPr>
            <p:ph type="title"/>
          </p:nvPr>
        </p:nvSpPr>
        <p:spPr>
          <a:xfrm>
            <a:off x="677334" y="154259"/>
            <a:ext cx="8596668" cy="605263"/>
          </a:xfrm>
        </p:spPr>
        <p:txBody>
          <a:bodyPr>
            <a:normAutofit fontScale="90000"/>
          </a:bodyPr>
          <a:lstStyle/>
          <a:p>
            <a:r>
              <a:rPr lang="en-US" b="1">
                <a:ea typeface="+mj-lt"/>
                <a:cs typeface="+mj-lt"/>
              </a:rPr>
              <a:t>WHAT ARE YOU TEACHING WHEN YOU SING?</a:t>
            </a:r>
            <a:endParaRPr lang="en-US"/>
          </a:p>
        </p:txBody>
      </p:sp>
      <p:sp>
        <p:nvSpPr>
          <p:cNvPr id="3" name="Content Placeholder 2">
            <a:extLst>
              <a:ext uri="{FF2B5EF4-FFF2-40B4-BE49-F238E27FC236}">
                <a16:creationId xmlns:a16="http://schemas.microsoft.com/office/drawing/2014/main" id="{9621F843-88F5-48B3-A344-BD2F7590735C}"/>
              </a:ext>
            </a:extLst>
          </p:cNvPr>
          <p:cNvSpPr>
            <a:spLocks noGrp="1"/>
          </p:cNvSpPr>
          <p:nvPr>
            <p:ph idx="1"/>
          </p:nvPr>
        </p:nvSpPr>
        <p:spPr>
          <a:xfrm>
            <a:off x="677334" y="841029"/>
            <a:ext cx="8596668" cy="5506991"/>
          </a:xfrm>
        </p:spPr>
        <p:txBody>
          <a:bodyPr vert="horz" lIns="91440" tIns="45720" rIns="91440" bIns="45720" rtlCol="0" anchor="t">
            <a:noAutofit/>
          </a:bodyPr>
          <a:lstStyle/>
          <a:p>
            <a:r>
              <a:rPr lang="en-US" sz="2200" dirty="0">
                <a:ea typeface="+mn-lt"/>
                <a:cs typeface="+mn-lt"/>
              </a:rPr>
              <a:t>Singing can either express optimism and joy, or it can help produce it.</a:t>
            </a:r>
          </a:p>
          <a:p>
            <a:r>
              <a:rPr lang="en-US" sz="2200" dirty="0">
                <a:ea typeface="+mn-lt"/>
                <a:cs typeface="+mn-lt"/>
              </a:rPr>
              <a:t>In Acts 25:36-37, Luke Mentions “They Were All Of Good Cheer”. James 5:13 Says, Is Any Merry? Let Him Sing Psalms. </a:t>
            </a:r>
          </a:p>
          <a:p>
            <a:r>
              <a:rPr lang="en-US" sz="2200" dirty="0">
                <a:ea typeface="+mn-lt"/>
                <a:cs typeface="+mn-lt"/>
              </a:rPr>
              <a:t>Paul and Silas sang while in prison-Acts 16:25</a:t>
            </a:r>
          </a:p>
          <a:p>
            <a:r>
              <a:rPr lang="en-US" sz="2200" dirty="0">
                <a:ea typeface="+mn-lt"/>
                <a:cs typeface="+mn-lt"/>
              </a:rPr>
              <a:t>They were not walking by sight but by faith II Corinthians 5:7</a:t>
            </a:r>
          </a:p>
          <a:p>
            <a:r>
              <a:rPr lang="en-US" sz="2200" dirty="0">
                <a:ea typeface="+mn-lt"/>
                <a:cs typeface="+mn-lt"/>
              </a:rPr>
              <a:t>Jesus sang a hymn with His apostles Matthew 26:30</a:t>
            </a:r>
          </a:p>
          <a:p>
            <a:r>
              <a:rPr lang="en-US" sz="2200" dirty="0">
                <a:ea typeface="+mn-lt"/>
                <a:cs typeface="+mn-lt"/>
              </a:rPr>
              <a:t>We don't know what songs they sang or how they sang them</a:t>
            </a:r>
          </a:p>
          <a:p>
            <a:r>
              <a:rPr lang="en-US" sz="2200" dirty="0">
                <a:ea typeface="+mn-lt"/>
                <a:cs typeface="+mn-lt"/>
              </a:rPr>
              <a:t>We also sing to edify or to "lift up"</a:t>
            </a:r>
          </a:p>
          <a:p>
            <a:r>
              <a:rPr lang="en-US" sz="2200" dirty="0">
                <a:ea typeface="+mn-lt"/>
                <a:cs typeface="+mn-lt"/>
              </a:rPr>
              <a:t>We need to sing in decently and in order</a:t>
            </a:r>
          </a:p>
          <a:p>
            <a:r>
              <a:rPr lang="en-US" sz="2200" dirty="0">
                <a:ea typeface="+mn-lt"/>
                <a:cs typeface="+mn-lt"/>
              </a:rPr>
              <a:t>Let the words of my mouth, and the meditation of my heart, be acceptable in thy sight, O </a:t>
            </a:r>
            <a:r>
              <a:rPr lang="en-US" sz="2200" cap="small" dirty="0">
                <a:ea typeface="+mn-lt"/>
                <a:cs typeface="+mn-lt"/>
              </a:rPr>
              <a:t>Lord</a:t>
            </a:r>
            <a:r>
              <a:rPr lang="en-US" sz="2200" dirty="0">
                <a:ea typeface="+mn-lt"/>
                <a:cs typeface="+mn-lt"/>
              </a:rPr>
              <a:t>, my strength, and my redeemer. PSALM 19:14</a:t>
            </a:r>
          </a:p>
        </p:txBody>
      </p:sp>
    </p:spTree>
    <p:extLst>
      <p:ext uri="{BB962C8B-B14F-4D97-AF65-F5344CB8AC3E}">
        <p14:creationId xmlns:p14="http://schemas.microsoft.com/office/powerpoint/2010/main" val="244060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132CA-5660-4074-BD7E-7811928A2AAD}"/>
              </a:ext>
            </a:extLst>
          </p:cNvPr>
          <p:cNvSpPr>
            <a:spLocks noGrp="1"/>
          </p:cNvSpPr>
          <p:nvPr>
            <p:ph type="title"/>
          </p:nvPr>
        </p:nvSpPr>
        <p:spPr>
          <a:xfrm>
            <a:off x="677334" y="206189"/>
            <a:ext cx="8596668" cy="639482"/>
          </a:xfrm>
        </p:spPr>
        <p:txBody>
          <a:bodyPr>
            <a:normAutofit fontScale="90000"/>
          </a:bodyPr>
          <a:lstStyle/>
          <a:p>
            <a:r>
              <a:rPr lang="en-US" b="1">
                <a:ea typeface="+mj-lt"/>
                <a:cs typeface="+mj-lt"/>
              </a:rPr>
              <a:t>WHAT ARE YOU TEACHING WHEN YOU SING?</a:t>
            </a:r>
            <a:endParaRPr lang="en-US"/>
          </a:p>
        </p:txBody>
      </p:sp>
      <p:sp>
        <p:nvSpPr>
          <p:cNvPr id="3" name="Content Placeholder 2">
            <a:extLst>
              <a:ext uri="{FF2B5EF4-FFF2-40B4-BE49-F238E27FC236}">
                <a16:creationId xmlns:a16="http://schemas.microsoft.com/office/drawing/2014/main" id="{EA9AFEFA-2408-4905-8EE4-22BFF3AA2A2C}"/>
              </a:ext>
            </a:extLst>
          </p:cNvPr>
          <p:cNvSpPr>
            <a:spLocks noGrp="1"/>
          </p:cNvSpPr>
          <p:nvPr>
            <p:ph idx="1"/>
          </p:nvPr>
        </p:nvSpPr>
        <p:spPr>
          <a:xfrm>
            <a:off x="677334" y="959319"/>
            <a:ext cx="8596668" cy="5082043"/>
          </a:xfrm>
        </p:spPr>
        <p:txBody>
          <a:bodyPr vert="horz" lIns="91440" tIns="45720" rIns="91440" bIns="45720" rtlCol="0" anchor="t">
            <a:normAutofit/>
          </a:bodyPr>
          <a:lstStyle/>
          <a:p>
            <a:r>
              <a:rPr lang="en-US" sz="2400">
                <a:ea typeface="+mn-lt"/>
                <a:cs typeface="+mn-lt"/>
              </a:rPr>
              <a:t>Speaking to yourselves in psalms and hymns and spiritual songs, singing and making melody in your heart to the Lord;</a:t>
            </a:r>
          </a:p>
          <a:p>
            <a:r>
              <a:rPr lang="en-US" sz="2400" b="1" baseline="30000">
                <a:ea typeface="+mn-lt"/>
                <a:cs typeface="+mn-lt"/>
              </a:rPr>
              <a:t>20 </a:t>
            </a:r>
            <a:r>
              <a:rPr lang="en-US" sz="2400">
                <a:ea typeface="+mn-lt"/>
                <a:cs typeface="+mn-lt"/>
              </a:rPr>
              <a:t>Giving thanks always for all things unto God and the Father in the name of our Lord Jesus Christ;</a:t>
            </a:r>
          </a:p>
          <a:p>
            <a:r>
              <a:rPr lang="en-US" sz="2400" b="1" baseline="30000">
                <a:ea typeface="+mn-lt"/>
                <a:cs typeface="+mn-lt"/>
              </a:rPr>
              <a:t>21 </a:t>
            </a:r>
            <a:r>
              <a:rPr lang="en-US" sz="2400">
                <a:ea typeface="+mn-lt"/>
                <a:cs typeface="+mn-lt"/>
              </a:rPr>
              <a:t>Submitting yourselves one to another in the fear of God. EPH 5:19-21</a:t>
            </a:r>
          </a:p>
          <a:p>
            <a:r>
              <a:rPr lang="en-US" sz="2400" b="1">
                <a:ea typeface="+mn-lt"/>
                <a:cs typeface="+mn-lt"/>
              </a:rPr>
              <a:t>WHAT ARE YOU TEACHING WHEN YOU SING?</a:t>
            </a:r>
            <a:endParaRPr lang="en-US" sz="2400" dirty="0"/>
          </a:p>
          <a:p>
            <a:endParaRPr lang="en-US" dirty="0"/>
          </a:p>
        </p:txBody>
      </p:sp>
    </p:spTree>
    <p:extLst>
      <p:ext uri="{BB962C8B-B14F-4D97-AF65-F5344CB8AC3E}">
        <p14:creationId xmlns:p14="http://schemas.microsoft.com/office/powerpoint/2010/main" val="2998485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D422E-9923-42AF-981B-6F93249F271A}"/>
              </a:ext>
            </a:extLst>
          </p:cNvPr>
          <p:cNvSpPr>
            <a:spLocks noGrp="1"/>
          </p:cNvSpPr>
          <p:nvPr>
            <p:ph type="title"/>
          </p:nvPr>
        </p:nvSpPr>
        <p:spPr/>
        <p:txBody>
          <a:bodyPr/>
          <a:lstStyle/>
          <a:p>
            <a:endParaRPr lang="en-US"/>
          </a:p>
        </p:txBody>
      </p:sp>
      <p:pic>
        <p:nvPicPr>
          <p:cNvPr id="4" name="Picture 4" descr="A picture containing text&#10;&#10;Description automatically generated">
            <a:extLst>
              <a:ext uri="{FF2B5EF4-FFF2-40B4-BE49-F238E27FC236}">
                <a16:creationId xmlns:a16="http://schemas.microsoft.com/office/drawing/2014/main" id="{B724F66A-D328-45B8-88A7-ADBE4212D141}"/>
              </a:ext>
            </a:extLst>
          </p:cNvPr>
          <p:cNvPicPr>
            <a:picLocks noGrp="1" noChangeAspect="1"/>
          </p:cNvPicPr>
          <p:nvPr>
            <p:ph idx="1"/>
          </p:nvPr>
        </p:nvPicPr>
        <p:blipFill>
          <a:blip r:embed="rId2"/>
          <a:stretch>
            <a:fillRect/>
          </a:stretch>
        </p:blipFill>
        <p:spPr>
          <a:xfrm>
            <a:off x="2179036" y="1926255"/>
            <a:ext cx="4989240" cy="3903391"/>
          </a:xfrm>
        </p:spPr>
      </p:pic>
    </p:spTree>
    <p:extLst>
      <p:ext uri="{BB962C8B-B14F-4D97-AF65-F5344CB8AC3E}">
        <p14:creationId xmlns:p14="http://schemas.microsoft.com/office/powerpoint/2010/main" val="316421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3E23-8472-49F8-A135-58236C39D7CC}"/>
              </a:ext>
            </a:extLst>
          </p:cNvPr>
          <p:cNvSpPr>
            <a:spLocks noGrp="1"/>
          </p:cNvSpPr>
          <p:nvPr>
            <p:ph type="title"/>
          </p:nvPr>
        </p:nvSpPr>
        <p:spPr>
          <a:xfrm>
            <a:off x="1616054" y="833674"/>
            <a:ext cx="8959893" cy="563116"/>
          </a:xfrm>
        </p:spPr>
        <p:txBody>
          <a:bodyPr anchor="b">
            <a:normAutofit/>
          </a:bodyPr>
          <a:lstStyle/>
          <a:p>
            <a:pPr algn="ctr"/>
            <a:r>
              <a:rPr lang="en-US" sz="3200">
                <a:solidFill>
                  <a:schemeClr val="tx1">
                    <a:lumMod val="65000"/>
                    <a:lumOff val="35000"/>
                  </a:schemeClr>
                </a:solidFill>
                <a:cs typeface="Calibri Light"/>
              </a:rPr>
              <a:t>WHAT ARE YOU TEACHING WHEN YOU SING?</a:t>
            </a:r>
            <a:endParaRPr lang="en-US" sz="3200">
              <a:solidFill>
                <a:schemeClr val="tx1">
                  <a:lumMod val="65000"/>
                  <a:lumOff val="35000"/>
                </a:schemeClr>
              </a:solidFill>
            </a:endParaRPr>
          </a:p>
        </p:txBody>
      </p:sp>
      <p:sp>
        <p:nvSpPr>
          <p:cNvPr id="3" name="Content Placeholder 2">
            <a:extLst>
              <a:ext uri="{FF2B5EF4-FFF2-40B4-BE49-F238E27FC236}">
                <a16:creationId xmlns:a16="http://schemas.microsoft.com/office/drawing/2014/main" id="{EDAAE966-7713-4262-A133-2E90E5A48F6F}"/>
              </a:ext>
            </a:extLst>
          </p:cNvPr>
          <p:cNvSpPr>
            <a:spLocks noGrp="1"/>
          </p:cNvSpPr>
          <p:nvPr>
            <p:ph idx="1"/>
          </p:nvPr>
        </p:nvSpPr>
        <p:spPr>
          <a:xfrm>
            <a:off x="1616054" y="1386603"/>
            <a:ext cx="8959892" cy="4210262"/>
          </a:xfrm>
        </p:spPr>
        <p:txBody>
          <a:bodyPr anchor="t">
            <a:normAutofit/>
          </a:bodyPr>
          <a:lstStyle/>
          <a:p>
            <a:pPr marL="0" indent="0" algn="ctr">
              <a:buNone/>
            </a:pPr>
            <a:r>
              <a:rPr lang="en-US" sz="4000" u="sng" dirty="0">
                <a:solidFill>
                  <a:schemeClr val="tx1">
                    <a:lumMod val="65000"/>
                    <a:lumOff val="35000"/>
                  </a:schemeClr>
                </a:solidFill>
                <a:cs typeface="Calibri"/>
              </a:rPr>
              <a:t>WAYS TO TEACH</a:t>
            </a:r>
          </a:p>
          <a:p>
            <a:r>
              <a:rPr lang="en-US" sz="2400" dirty="0">
                <a:solidFill>
                  <a:schemeClr val="tx1">
                    <a:lumMod val="65000"/>
                    <a:lumOff val="35000"/>
                  </a:schemeClr>
                </a:solidFill>
                <a:cs typeface="Calibri"/>
              </a:rPr>
              <a:t>BY EXAMPLE: LIVE CHRIST-LIKE-EPHESIANS 2:8-10</a:t>
            </a:r>
          </a:p>
          <a:p>
            <a:r>
              <a:rPr lang="en-US" sz="2400" dirty="0">
                <a:solidFill>
                  <a:schemeClr val="tx1">
                    <a:lumMod val="65000"/>
                    <a:lumOff val="35000"/>
                  </a:schemeClr>
                </a:solidFill>
                <a:cs typeface="Calibri"/>
              </a:rPr>
              <a:t>PREACHING/TEACHING: MATT 28:18-20</a:t>
            </a:r>
          </a:p>
          <a:p>
            <a:r>
              <a:rPr lang="en-US" sz="2400" dirty="0">
                <a:solidFill>
                  <a:schemeClr val="tx1">
                    <a:lumMod val="65000"/>
                    <a:lumOff val="35000"/>
                  </a:schemeClr>
                </a:solidFill>
                <a:cs typeface="Calibri"/>
              </a:rPr>
              <a:t>GIVING: 2 CORINTHIANS 6:9</a:t>
            </a:r>
          </a:p>
          <a:p>
            <a:r>
              <a:rPr lang="en-US" sz="2400" dirty="0">
                <a:solidFill>
                  <a:schemeClr val="tx1">
                    <a:lumMod val="65000"/>
                    <a:lumOff val="35000"/>
                  </a:schemeClr>
                </a:solidFill>
                <a:cs typeface="Calibri"/>
              </a:rPr>
              <a:t>PRAYER: JAMES 5:16</a:t>
            </a:r>
          </a:p>
          <a:p>
            <a:r>
              <a:rPr lang="en-US" sz="2400" dirty="0">
                <a:solidFill>
                  <a:schemeClr val="tx1">
                    <a:lumMod val="65000"/>
                    <a:lumOff val="35000"/>
                  </a:schemeClr>
                </a:solidFill>
                <a:cs typeface="Calibri"/>
              </a:rPr>
              <a:t>SINGING: COLOSSIANS 3:16</a:t>
            </a:r>
          </a:p>
        </p:txBody>
      </p:sp>
    </p:spTree>
    <p:extLst>
      <p:ext uri="{BB962C8B-B14F-4D97-AF65-F5344CB8AC3E}">
        <p14:creationId xmlns:p14="http://schemas.microsoft.com/office/powerpoint/2010/main" val="879447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785038-6A52-462C-8452-EEA67D1204A0}"/>
              </a:ext>
            </a:extLst>
          </p:cNvPr>
          <p:cNvSpPr>
            <a:spLocks noGrp="1"/>
          </p:cNvSpPr>
          <p:nvPr>
            <p:ph type="title"/>
          </p:nvPr>
        </p:nvSpPr>
        <p:spPr>
          <a:xfrm>
            <a:off x="1286933" y="609600"/>
            <a:ext cx="10197494" cy="1099457"/>
          </a:xfrm>
        </p:spPr>
        <p:txBody>
          <a:bodyPr>
            <a:normAutofit/>
          </a:bodyPr>
          <a:lstStyle/>
          <a:p>
            <a:pPr>
              <a:lnSpc>
                <a:spcPct val="90000"/>
              </a:lnSpc>
            </a:pPr>
            <a:endParaRPr lang="en-US">
              <a:cs typeface="Calibri Light"/>
            </a:endParaRPr>
          </a:p>
          <a:p>
            <a:pPr>
              <a:lnSpc>
                <a:spcPct val="90000"/>
              </a:lnSpc>
            </a:pPr>
            <a:r>
              <a:rPr lang="en-US">
                <a:ea typeface="+mj-lt"/>
                <a:cs typeface="+mj-lt"/>
              </a:rPr>
              <a:t>WHAT ARE YOU TEACHING WHEN YOU SING?</a:t>
            </a:r>
            <a:endParaRPr lang="en-US"/>
          </a:p>
        </p:txBody>
      </p:sp>
      <p:sp>
        <p:nvSpPr>
          <p:cNvPr id="16" name="Isosceles Triangle 1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9" name="Content Placeholder 2">
            <a:extLst>
              <a:ext uri="{FF2B5EF4-FFF2-40B4-BE49-F238E27FC236}">
                <a16:creationId xmlns:a16="http://schemas.microsoft.com/office/drawing/2014/main" id="{7872EB72-EF9F-4975-8698-AE131C60B648}"/>
              </a:ext>
            </a:extLst>
          </p:cNvPr>
          <p:cNvGraphicFramePr>
            <a:graphicFrameLocks noGrp="1"/>
          </p:cNvGraphicFramePr>
          <p:nvPr>
            <p:ph idx="1"/>
            <p:extLst>
              <p:ext uri="{D42A27DB-BD31-4B8C-83A1-F6EECF244321}">
                <p14:modId xmlns:p14="http://schemas.microsoft.com/office/powerpoint/2010/main" val="88574743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437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785038-6A52-462C-8452-EEA67D1204A0}"/>
              </a:ext>
            </a:extLst>
          </p:cNvPr>
          <p:cNvSpPr>
            <a:spLocks noGrp="1"/>
          </p:cNvSpPr>
          <p:nvPr>
            <p:ph type="title"/>
          </p:nvPr>
        </p:nvSpPr>
        <p:spPr>
          <a:xfrm>
            <a:off x="1286933" y="609600"/>
            <a:ext cx="10197494" cy="1099457"/>
          </a:xfrm>
        </p:spPr>
        <p:txBody>
          <a:bodyPr>
            <a:normAutofit/>
          </a:bodyPr>
          <a:lstStyle/>
          <a:p>
            <a:pPr>
              <a:lnSpc>
                <a:spcPct val="90000"/>
              </a:lnSpc>
            </a:pPr>
            <a:endParaRPr lang="en-US">
              <a:cs typeface="Calibri Light"/>
            </a:endParaRPr>
          </a:p>
          <a:p>
            <a:pPr>
              <a:lnSpc>
                <a:spcPct val="90000"/>
              </a:lnSpc>
            </a:pPr>
            <a:r>
              <a:rPr lang="en-US">
                <a:ea typeface="+mj-lt"/>
                <a:cs typeface="+mj-lt"/>
              </a:rPr>
              <a:t>WHAT ARE YOU TEACHING WHEN YOU SING?</a:t>
            </a:r>
            <a:endParaRPr lang="en-US"/>
          </a:p>
        </p:txBody>
      </p:sp>
      <p:sp>
        <p:nvSpPr>
          <p:cNvPr id="12" name="Isosceles Triangle 1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9" name="Content Placeholder 2">
            <a:extLst>
              <a:ext uri="{FF2B5EF4-FFF2-40B4-BE49-F238E27FC236}">
                <a16:creationId xmlns:a16="http://schemas.microsoft.com/office/drawing/2014/main" id="{7872EB72-EF9F-4975-8698-AE131C60B648}"/>
              </a:ext>
            </a:extLst>
          </p:cNvPr>
          <p:cNvGraphicFramePr>
            <a:graphicFrameLocks noGrp="1"/>
          </p:cNvGraphicFramePr>
          <p:nvPr>
            <p:ph idx="1"/>
            <p:extLst>
              <p:ext uri="{D42A27DB-BD31-4B8C-83A1-F6EECF244321}">
                <p14:modId xmlns:p14="http://schemas.microsoft.com/office/powerpoint/2010/main" val="321008032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22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785038-6A52-462C-8452-EEA67D1204A0}"/>
              </a:ext>
            </a:extLst>
          </p:cNvPr>
          <p:cNvSpPr>
            <a:spLocks noGrp="1"/>
          </p:cNvSpPr>
          <p:nvPr>
            <p:ph type="title"/>
          </p:nvPr>
        </p:nvSpPr>
        <p:spPr>
          <a:xfrm>
            <a:off x="1286933" y="609600"/>
            <a:ext cx="10197494" cy="1099457"/>
          </a:xfrm>
        </p:spPr>
        <p:txBody>
          <a:bodyPr>
            <a:normAutofit/>
          </a:bodyPr>
          <a:lstStyle/>
          <a:p>
            <a:pPr>
              <a:lnSpc>
                <a:spcPct val="90000"/>
              </a:lnSpc>
            </a:pPr>
            <a:endParaRPr lang="en-US">
              <a:cs typeface="Calibri Light"/>
            </a:endParaRPr>
          </a:p>
          <a:p>
            <a:pPr>
              <a:lnSpc>
                <a:spcPct val="90000"/>
              </a:lnSpc>
            </a:pPr>
            <a:r>
              <a:rPr lang="en-US">
                <a:ea typeface="+mj-lt"/>
                <a:cs typeface="+mj-lt"/>
              </a:rPr>
              <a:t>WHAT ARE YOU TEACHING WHEN YOU SING?</a:t>
            </a:r>
            <a:endParaRPr lang="en-US"/>
          </a:p>
        </p:txBody>
      </p:sp>
      <p:sp>
        <p:nvSpPr>
          <p:cNvPr id="16" name="Isosceles Triangle 1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9" name="Content Placeholder 2">
            <a:extLst>
              <a:ext uri="{FF2B5EF4-FFF2-40B4-BE49-F238E27FC236}">
                <a16:creationId xmlns:a16="http://schemas.microsoft.com/office/drawing/2014/main" id="{7872EB72-EF9F-4975-8698-AE131C60B648}"/>
              </a:ext>
            </a:extLst>
          </p:cNvPr>
          <p:cNvGraphicFramePr>
            <a:graphicFrameLocks noGrp="1"/>
          </p:cNvGraphicFramePr>
          <p:nvPr>
            <p:ph idx="1"/>
            <p:extLst>
              <p:ext uri="{D42A27DB-BD31-4B8C-83A1-F6EECF244321}">
                <p14:modId xmlns:p14="http://schemas.microsoft.com/office/powerpoint/2010/main" val="103154387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536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785038-6A52-462C-8452-EEA67D1204A0}"/>
              </a:ext>
            </a:extLst>
          </p:cNvPr>
          <p:cNvSpPr>
            <a:spLocks noGrp="1"/>
          </p:cNvSpPr>
          <p:nvPr>
            <p:ph type="title"/>
          </p:nvPr>
        </p:nvSpPr>
        <p:spPr>
          <a:xfrm>
            <a:off x="1286933" y="609600"/>
            <a:ext cx="10197494" cy="1099457"/>
          </a:xfrm>
        </p:spPr>
        <p:txBody>
          <a:bodyPr>
            <a:normAutofit/>
          </a:bodyPr>
          <a:lstStyle/>
          <a:p>
            <a:pPr>
              <a:lnSpc>
                <a:spcPct val="90000"/>
              </a:lnSpc>
            </a:pPr>
            <a:endParaRPr lang="en-US">
              <a:cs typeface="Calibri Light"/>
            </a:endParaRPr>
          </a:p>
          <a:p>
            <a:pPr>
              <a:lnSpc>
                <a:spcPct val="90000"/>
              </a:lnSpc>
            </a:pPr>
            <a:r>
              <a:rPr lang="en-US">
                <a:ea typeface="+mj-lt"/>
                <a:cs typeface="+mj-lt"/>
              </a:rPr>
              <a:t>WHAT ARE YOU TEACHING WHEN YOU SING?</a:t>
            </a:r>
            <a:endParaRPr lang="en-US"/>
          </a:p>
        </p:txBody>
      </p:sp>
      <p:sp>
        <p:nvSpPr>
          <p:cNvPr id="16" name="Isosceles Triangle 1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9" name="Content Placeholder 2">
            <a:extLst>
              <a:ext uri="{FF2B5EF4-FFF2-40B4-BE49-F238E27FC236}">
                <a16:creationId xmlns:a16="http://schemas.microsoft.com/office/drawing/2014/main" id="{7872EB72-EF9F-4975-8698-AE131C60B648}"/>
              </a:ext>
            </a:extLst>
          </p:cNvPr>
          <p:cNvGraphicFramePr>
            <a:graphicFrameLocks noGrp="1"/>
          </p:cNvGraphicFramePr>
          <p:nvPr>
            <p:ph idx="1"/>
            <p:extLst>
              <p:ext uri="{D42A27DB-BD31-4B8C-83A1-F6EECF244321}">
                <p14:modId xmlns:p14="http://schemas.microsoft.com/office/powerpoint/2010/main" val="244836602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355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6">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20">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8785038-6A52-462C-8452-EEA67D1204A0}"/>
              </a:ext>
            </a:extLst>
          </p:cNvPr>
          <p:cNvSpPr>
            <a:spLocks noGrp="1"/>
          </p:cNvSpPr>
          <p:nvPr>
            <p:ph type="title"/>
          </p:nvPr>
        </p:nvSpPr>
        <p:spPr>
          <a:xfrm>
            <a:off x="677334" y="609600"/>
            <a:ext cx="8596668" cy="1320800"/>
          </a:xfrm>
        </p:spPr>
        <p:txBody>
          <a:bodyPr>
            <a:normAutofit/>
          </a:bodyPr>
          <a:lstStyle/>
          <a:p>
            <a:endParaRPr lang="en-US" sz="3300">
              <a:cs typeface="Calibri Light"/>
            </a:endParaRPr>
          </a:p>
          <a:p>
            <a:r>
              <a:rPr lang="en-US" sz="3300">
                <a:ea typeface="+mj-lt"/>
                <a:cs typeface="+mj-lt"/>
              </a:rPr>
              <a:t>WHAT ARE YOU TEACHING WHEN YOU SING?</a:t>
            </a:r>
            <a:endParaRPr lang="en-US" sz="3300"/>
          </a:p>
          <a:p>
            <a:r>
              <a:rPr lang="en-US" sz="4000">
                <a:solidFill>
                  <a:schemeClr val="bg1"/>
                </a:solidFill>
                <a:latin typeface="Calibri Light"/>
                <a:ea typeface="+mj-lt"/>
                <a:cs typeface="Calibri Light"/>
              </a:rPr>
              <a:t>HEN YOU SING?</a:t>
            </a:r>
            <a:r>
              <a:rPr lang="en-US" sz="4000">
                <a:solidFill>
                  <a:schemeClr val="bg1"/>
                </a:solidFill>
                <a:ea typeface="+mj-lt"/>
                <a:cs typeface="+mj-lt"/>
              </a:rPr>
              <a:t>EACHING WHEN YOU SING?</a:t>
            </a:r>
            <a:endParaRPr lang="en-US" sz="4000">
              <a:solidFill>
                <a:schemeClr val="bg1"/>
              </a:solidFill>
            </a:endParaRPr>
          </a:p>
        </p:txBody>
      </p:sp>
      <p:graphicFrame>
        <p:nvGraphicFramePr>
          <p:cNvPr id="9" name="Content Placeholder 2">
            <a:extLst>
              <a:ext uri="{FF2B5EF4-FFF2-40B4-BE49-F238E27FC236}">
                <a16:creationId xmlns:a16="http://schemas.microsoft.com/office/drawing/2014/main" id="{7872EB72-EF9F-4975-8698-AE131C60B648}"/>
              </a:ext>
            </a:extLst>
          </p:cNvPr>
          <p:cNvGraphicFramePr>
            <a:graphicFrameLocks noGrp="1"/>
          </p:cNvGraphicFramePr>
          <p:nvPr>
            <p:ph idx="1"/>
            <p:extLst>
              <p:ext uri="{D42A27DB-BD31-4B8C-83A1-F6EECF244321}">
                <p14:modId xmlns:p14="http://schemas.microsoft.com/office/powerpoint/2010/main" val="3468517286"/>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36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11091-C437-4154-BBC1-B66DBFAF97BD}"/>
              </a:ext>
            </a:extLst>
          </p:cNvPr>
          <p:cNvSpPr>
            <a:spLocks noGrp="1"/>
          </p:cNvSpPr>
          <p:nvPr>
            <p:ph type="title"/>
          </p:nvPr>
        </p:nvSpPr>
        <p:spPr>
          <a:xfrm>
            <a:off x="519358" y="219307"/>
            <a:ext cx="8596668" cy="846874"/>
          </a:xfrm>
        </p:spPr>
        <p:txBody>
          <a:bodyPr/>
          <a:lstStyle/>
          <a:p>
            <a:r>
              <a:rPr lang="en-US" b="1">
                <a:latin typeface="Calibri Light"/>
                <a:cs typeface="Calibri Light"/>
              </a:rPr>
              <a:t>WHAT ARE YOU TEACHING WHEN YOU SING?</a:t>
            </a:r>
            <a:endParaRPr lang="en-US" b="1"/>
          </a:p>
        </p:txBody>
      </p:sp>
      <p:sp>
        <p:nvSpPr>
          <p:cNvPr id="3" name="Content Placeholder 2">
            <a:extLst>
              <a:ext uri="{FF2B5EF4-FFF2-40B4-BE49-F238E27FC236}">
                <a16:creationId xmlns:a16="http://schemas.microsoft.com/office/drawing/2014/main" id="{B95C8352-C556-4C64-A20D-A05C9D27F0A5}"/>
              </a:ext>
            </a:extLst>
          </p:cNvPr>
          <p:cNvSpPr>
            <a:spLocks noGrp="1"/>
          </p:cNvSpPr>
          <p:nvPr>
            <p:ph idx="1"/>
          </p:nvPr>
        </p:nvSpPr>
        <p:spPr>
          <a:xfrm>
            <a:off x="677334" y="850321"/>
            <a:ext cx="8596668" cy="5191041"/>
          </a:xfrm>
        </p:spPr>
        <p:txBody>
          <a:bodyPr vert="horz" lIns="91440" tIns="45720" rIns="91440" bIns="45720" rtlCol="0" anchor="t">
            <a:noAutofit/>
          </a:bodyPr>
          <a:lstStyle/>
          <a:p>
            <a:r>
              <a:rPr lang="en-US" sz="2400">
                <a:ea typeface="+mn-lt"/>
                <a:cs typeface="+mn-lt"/>
              </a:rPr>
              <a:t>SO WHY WOULD WE SING SONGS THAT CONFLICT WITH THE TRUTH?</a:t>
            </a:r>
          </a:p>
          <a:p>
            <a:r>
              <a:rPr lang="en-US" sz="2400">
                <a:ea typeface="+mn-lt"/>
                <a:cs typeface="+mn-lt"/>
              </a:rPr>
              <a:t>THE BIBLE DIDN’T COME FROM MAN, BUT FROM GOD. 2 PETER 1:20-21: </a:t>
            </a:r>
            <a:r>
              <a:rPr lang="en-US" sz="2400" i="1">
                <a:ea typeface="+mn-lt"/>
                <a:cs typeface="+mn-lt"/>
              </a:rPr>
              <a:t>But</a:t>
            </a:r>
            <a:r>
              <a:rPr lang="en-US" sz="2400">
                <a:ea typeface="+mn-lt"/>
                <a:cs typeface="+mn-lt"/>
              </a:rPr>
              <a:t> know this first </a:t>
            </a:r>
            <a:r>
              <a:rPr lang="en-US" sz="2400" i="1">
                <a:ea typeface="+mn-lt"/>
                <a:cs typeface="+mn-lt"/>
              </a:rPr>
              <a:t>of all</a:t>
            </a:r>
            <a:r>
              <a:rPr lang="en-US" sz="2400">
                <a:ea typeface="+mn-lt"/>
                <a:cs typeface="+mn-lt"/>
              </a:rPr>
              <a:t>, that no prophecy of Scripture </a:t>
            </a:r>
            <a:r>
              <a:rPr lang="en-US" sz="2400" baseline="30000">
                <a:ea typeface="+mn-lt"/>
                <a:cs typeface="+mn-lt"/>
              </a:rPr>
              <a:t>[</a:t>
            </a:r>
            <a:r>
              <a:rPr lang="en-US" sz="2400" u="sng" baseline="30000" dirty="0">
                <a:ea typeface="+mn-lt"/>
                <a:cs typeface="+mn-lt"/>
                <a:hlinkClick r:id="rId2"/>
              </a:rPr>
              <a:t>a</a:t>
            </a:r>
            <a:r>
              <a:rPr lang="en-US" sz="2400" baseline="30000">
                <a:ea typeface="+mn-lt"/>
                <a:cs typeface="+mn-lt"/>
              </a:rPr>
              <a:t>]</a:t>
            </a:r>
            <a:r>
              <a:rPr lang="en-US" sz="2400">
                <a:ea typeface="+mn-lt"/>
                <a:cs typeface="+mn-lt"/>
              </a:rPr>
              <a:t>becomes </a:t>
            </a:r>
            <a:r>
              <a:rPr lang="en-US" sz="2400" i="1">
                <a:ea typeface="+mn-lt"/>
                <a:cs typeface="+mn-lt"/>
              </a:rPr>
              <a:t>a matter</a:t>
            </a:r>
            <a:r>
              <a:rPr lang="en-US" sz="2400">
                <a:ea typeface="+mn-lt"/>
                <a:cs typeface="+mn-lt"/>
              </a:rPr>
              <a:t> of </a:t>
            </a:r>
            <a:r>
              <a:rPr lang="en-US" sz="2400" baseline="30000">
                <a:ea typeface="+mn-lt"/>
                <a:cs typeface="+mn-lt"/>
              </a:rPr>
              <a:t>[</a:t>
            </a:r>
            <a:r>
              <a:rPr lang="en-US" sz="2400" u="sng" baseline="30000" dirty="0">
                <a:ea typeface="+mn-lt"/>
                <a:cs typeface="+mn-lt"/>
                <a:hlinkClick r:id="rId3"/>
              </a:rPr>
              <a:t>b</a:t>
            </a:r>
            <a:r>
              <a:rPr lang="en-US" sz="2400" baseline="30000">
                <a:ea typeface="+mn-lt"/>
                <a:cs typeface="+mn-lt"/>
              </a:rPr>
              <a:t>]</a:t>
            </a:r>
            <a:r>
              <a:rPr lang="en-US" sz="2400" i="1">
                <a:ea typeface="+mn-lt"/>
                <a:cs typeface="+mn-lt"/>
              </a:rPr>
              <a:t>someone’s</a:t>
            </a:r>
            <a:r>
              <a:rPr lang="en-US" sz="2400">
                <a:ea typeface="+mn-lt"/>
                <a:cs typeface="+mn-lt"/>
              </a:rPr>
              <a:t> own interpretation, </a:t>
            </a:r>
            <a:r>
              <a:rPr lang="en-US" sz="2400" b="1" baseline="30000">
                <a:ea typeface="+mn-lt"/>
                <a:cs typeface="+mn-lt"/>
              </a:rPr>
              <a:t>21 </a:t>
            </a:r>
            <a:r>
              <a:rPr lang="en-US" sz="2400">
                <a:ea typeface="+mn-lt"/>
                <a:cs typeface="+mn-lt"/>
              </a:rPr>
              <a:t>for no prophecy was ever made by an act of human will, but men moved by the Holy Spirit spoke from God.</a:t>
            </a:r>
          </a:p>
          <a:p>
            <a:r>
              <a:rPr lang="en-US" sz="2400">
                <a:ea typeface="+mn-lt"/>
                <a:cs typeface="+mn-lt"/>
              </a:rPr>
              <a:t>WE KNOW CANNOT LIE: HEB 6:18. KNOWING THESE THINGS, WHY WOULD WE DISRESPECT GOD AND HIS SON BY NOT SINGING PRAISES THAT ALIGN WITH SCRIPTURE? </a:t>
            </a:r>
          </a:p>
        </p:txBody>
      </p:sp>
    </p:spTree>
    <p:extLst>
      <p:ext uri="{BB962C8B-B14F-4D97-AF65-F5344CB8AC3E}">
        <p14:creationId xmlns:p14="http://schemas.microsoft.com/office/powerpoint/2010/main" val="175798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49EC-BC53-46A8-A507-D118BF273776}"/>
              </a:ext>
            </a:extLst>
          </p:cNvPr>
          <p:cNvSpPr>
            <a:spLocks noGrp="1"/>
          </p:cNvSpPr>
          <p:nvPr>
            <p:ph type="title"/>
          </p:nvPr>
        </p:nvSpPr>
        <p:spPr>
          <a:xfrm>
            <a:off x="677334" y="200722"/>
            <a:ext cx="8596668" cy="670313"/>
          </a:xfrm>
        </p:spPr>
        <p:txBody>
          <a:bodyPr/>
          <a:lstStyle/>
          <a:p>
            <a:r>
              <a:rPr lang="en-US" b="1">
                <a:latin typeface="Calibri Light"/>
                <a:cs typeface="Calibri Light"/>
              </a:rPr>
              <a:t>WHAT ARE YOU TEACHING WHEN YOU SING?</a:t>
            </a:r>
            <a:endParaRPr lang="en-US"/>
          </a:p>
        </p:txBody>
      </p:sp>
      <p:sp>
        <p:nvSpPr>
          <p:cNvPr id="3" name="Content Placeholder 2">
            <a:extLst>
              <a:ext uri="{FF2B5EF4-FFF2-40B4-BE49-F238E27FC236}">
                <a16:creationId xmlns:a16="http://schemas.microsoft.com/office/drawing/2014/main" id="{ACDBABB7-294E-430A-A749-A2DB7BE2DE1A}"/>
              </a:ext>
            </a:extLst>
          </p:cNvPr>
          <p:cNvSpPr>
            <a:spLocks noGrp="1"/>
          </p:cNvSpPr>
          <p:nvPr>
            <p:ph idx="1"/>
          </p:nvPr>
        </p:nvSpPr>
        <p:spPr>
          <a:xfrm>
            <a:off x="677334" y="868907"/>
            <a:ext cx="8596668" cy="5692845"/>
          </a:xfrm>
        </p:spPr>
        <p:txBody>
          <a:bodyPr vert="horz" lIns="91440" tIns="45720" rIns="91440" bIns="45720" rtlCol="0" anchor="t">
            <a:normAutofit fontScale="92500" lnSpcReduction="20000"/>
          </a:bodyPr>
          <a:lstStyle/>
          <a:p>
            <a:pPr algn="ctr"/>
            <a:r>
              <a:rPr lang="en-US" sz="2800">
                <a:latin typeface="Arial"/>
              </a:rPr>
              <a:t>WHEN WE ALL GET TO HEAVEN-756</a:t>
            </a:r>
            <a:r>
              <a:rPr lang="en-US" sz="2800" dirty="0">
                <a:latin typeface="Arial"/>
                <a:ea typeface="Arial"/>
                <a:cs typeface="Arial"/>
              </a:rPr>
              <a:t> </a:t>
            </a:r>
          </a:p>
          <a:p>
            <a:r>
              <a:rPr lang="en-US" sz="2800">
                <a:ea typeface="+mn-lt"/>
                <a:cs typeface="+mn-lt"/>
              </a:rPr>
              <a:t>WE PRAY THAT ALL OF US WILL BE TOGETHER IN HEAVEN. THAT MAY NOT BE THE CASE. MATT 7:21: “Not everyone who says to Me, ‘Lord, Lord,’ will enter the kingdom of heaven, but the one who does the will of My Father who is in heaven </a:t>
            </a:r>
            <a:r>
              <a:rPr lang="en-US" sz="2800" i="1">
                <a:ea typeface="+mn-lt"/>
                <a:cs typeface="+mn-lt"/>
              </a:rPr>
              <a:t>will enter</a:t>
            </a:r>
            <a:r>
              <a:rPr lang="en-US" sz="2800">
                <a:ea typeface="+mn-lt"/>
                <a:cs typeface="+mn-lt"/>
              </a:rPr>
              <a:t>.” </a:t>
            </a:r>
          </a:p>
          <a:p>
            <a:r>
              <a:rPr lang="en-US" sz="2800">
                <a:ea typeface="+mn-lt"/>
                <a:cs typeface="+mn-lt"/>
              </a:rPr>
              <a:t>For the gate is narrow and the way is constricted that leads to life, and there are few who find it. MATT 7:14</a:t>
            </a:r>
          </a:p>
          <a:p>
            <a:r>
              <a:rPr lang="en-US" sz="2800">
                <a:ea typeface="+mn-lt"/>
                <a:cs typeface="+mn-lt"/>
              </a:rPr>
              <a:t>For if we go on sinning willfully after receiving the knowledge of the truth, there no longer remains a sacrifice for sins, </a:t>
            </a:r>
            <a:r>
              <a:rPr lang="en-US" sz="2800" b="1" baseline="30000">
                <a:ea typeface="+mn-lt"/>
                <a:cs typeface="+mn-lt"/>
              </a:rPr>
              <a:t>27 </a:t>
            </a:r>
            <a:r>
              <a:rPr lang="en-US" sz="2800">
                <a:ea typeface="+mn-lt"/>
                <a:cs typeface="+mn-lt"/>
              </a:rPr>
              <a:t>but a terrifying expectation of judgment and </a:t>
            </a:r>
            <a:r>
              <a:rPr lang="en-US" sz="2800" cap="small">
                <a:ea typeface="+mn-lt"/>
                <a:cs typeface="+mn-lt"/>
              </a:rPr>
              <a:t>the fury of a fire which will consume the adversaries</a:t>
            </a:r>
            <a:r>
              <a:rPr lang="en-US" sz="2800">
                <a:ea typeface="+mn-lt"/>
                <a:cs typeface="+mn-lt"/>
              </a:rPr>
              <a:t>. HEB 10:26-27</a:t>
            </a:r>
          </a:p>
          <a:p>
            <a:r>
              <a:rPr lang="en-US" sz="2800">
                <a:ea typeface="+mn-lt"/>
                <a:cs typeface="+mn-lt"/>
              </a:rPr>
              <a:t>WE CAN FALL AWAY. </a:t>
            </a:r>
            <a:endParaRPr lang="en-US"/>
          </a:p>
          <a:p>
            <a:pPr algn="ctr"/>
            <a:endParaRPr lang="en-US" sz="2800" dirty="0">
              <a:latin typeface="Arial"/>
              <a:cs typeface="Arial"/>
            </a:endParaRPr>
          </a:p>
        </p:txBody>
      </p:sp>
    </p:spTree>
    <p:extLst>
      <p:ext uri="{BB962C8B-B14F-4D97-AF65-F5344CB8AC3E}">
        <p14:creationId xmlns:p14="http://schemas.microsoft.com/office/powerpoint/2010/main" val="33571627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WHAT ARE YOU TEACHING WHEN YOU SING?</vt:lpstr>
      <vt:lpstr>WHAT ARE YOU TEACHING WHEN YOU SING?</vt:lpstr>
      <vt:lpstr> WHAT ARE YOU TEACHING WHEN YOU SING?</vt:lpstr>
      <vt:lpstr> WHAT ARE YOU TEACHING WHEN YOU SING?</vt:lpstr>
      <vt:lpstr> WHAT ARE YOU TEACHING WHEN YOU SING?</vt:lpstr>
      <vt:lpstr> WHAT ARE YOU TEACHING WHEN YOU SING?</vt:lpstr>
      <vt:lpstr> WHAT ARE YOU TEACHING WHEN YOU SING? HEN YOU SING?EACHING WHEN YOU SING?</vt:lpstr>
      <vt:lpstr>WHAT ARE YOU TEACHING WHEN YOU SING?</vt:lpstr>
      <vt:lpstr>WHAT ARE YOU TEACHING WHEN YOU SING?</vt:lpstr>
      <vt:lpstr>WHAT ARE YOU TEACHING WHEN YOU SING?</vt:lpstr>
      <vt:lpstr>WHAT ARE YOU TEACHING WHEN YOU SING?</vt:lpstr>
      <vt:lpstr>WHAT ARE YOU TEACHING WHEN YOU SING?</vt:lpstr>
      <vt:lpstr>WHAT ARE YOU TEACHING WHEN YOU SING?</vt:lpstr>
      <vt:lpstr>WHAT ARE YOU TEACHING WHEN YOU SING?</vt:lpstr>
      <vt:lpstr>WHAT ARE YOU TEACHING WHEN YOU 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158</cp:revision>
  <dcterms:created xsi:type="dcterms:W3CDTF">2021-03-21T02:01:48Z</dcterms:created>
  <dcterms:modified xsi:type="dcterms:W3CDTF">2021-03-21T23:02:55Z</dcterms:modified>
</cp:coreProperties>
</file>