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8A0714-5AD3-475E-875E-E3CD3070251E}" v="6" dt="2020-11-02T01:19:07.136"/>
    <p1510:client id="{7285612B-6D11-412D-9013-DAD5F11C6C18}" v="1370" dt="2020-11-02T01:09:00.5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55" d="100"/>
          <a:sy n="155" d="100"/>
        </p:scale>
        <p:origin x="38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11/1/2020</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2881397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11/1/2020</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006876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11/1/2020</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290352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11/1/2020</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129663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11/1/2020</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56487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11/1/2020</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220509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11/1/2020</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138280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11/1/2020</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429969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11/1/2020</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592879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11/1/2020</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638605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11/1/2020</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967261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11/1/2020</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2569115780"/>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56" r:id="rId6"/>
    <p:sldLayoutId id="2147483752" r:id="rId7"/>
    <p:sldLayoutId id="2147483753" r:id="rId8"/>
    <p:sldLayoutId id="2147483754" r:id="rId9"/>
    <p:sldLayoutId id="2147483755" r:id="rId10"/>
    <p:sldLayoutId id="2147483757"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5BAD784-BAAF-4CC0-9F52-682A8E9667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25D401B9-9595-42B7-B197-AB5FB5C653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752FD7-76EF-4EBF-8807-5A08A9C8EA09}"/>
              </a:ext>
            </a:extLst>
          </p:cNvPr>
          <p:cNvSpPr>
            <a:spLocks noGrp="1"/>
          </p:cNvSpPr>
          <p:nvPr>
            <p:ph type="ctrTitle"/>
          </p:nvPr>
        </p:nvSpPr>
        <p:spPr>
          <a:xfrm>
            <a:off x="2057400" y="1371600"/>
            <a:ext cx="8115300" cy="2356338"/>
          </a:xfrm>
        </p:spPr>
        <p:txBody>
          <a:bodyPr>
            <a:normAutofit/>
          </a:bodyPr>
          <a:lstStyle/>
          <a:p>
            <a:r>
              <a:rPr lang="tr-TR" sz="4000">
                <a:solidFill>
                  <a:schemeClr val="bg2"/>
                </a:solidFill>
              </a:rPr>
              <a:t>Is God First In Your Life?</a:t>
            </a:r>
            <a:br>
              <a:rPr lang="en-US" sz="4000">
                <a:solidFill>
                  <a:schemeClr val="bg2"/>
                </a:solidFill>
              </a:rPr>
            </a:br>
            <a:endParaRPr lang="tr-TR" sz="4000">
              <a:solidFill>
                <a:schemeClr val="bg2"/>
              </a:solidFill>
            </a:endParaRPr>
          </a:p>
        </p:txBody>
      </p:sp>
      <p:sp>
        <p:nvSpPr>
          <p:cNvPr id="3" name="Subtitle 2">
            <a:extLst>
              <a:ext uri="{FF2B5EF4-FFF2-40B4-BE49-F238E27FC236}">
                <a16:creationId xmlns:a16="http://schemas.microsoft.com/office/drawing/2014/main" id="{F4C8D8C1-1062-49B2-BB56-D9F8E5DA6EB6}"/>
              </a:ext>
            </a:extLst>
          </p:cNvPr>
          <p:cNvSpPr>
            <a:spLocks noGrp="1"/>
          </p:cNvSpPr>
          <p:nvPr>
            <p:ph type="subTitle" idx="1"/>
          </p:nvPr>
        </p:nvSpPr>
        <p:spPr>
          <a:xfrm>
            <a:off x="2057400" y="3962399"/>
            <a:ext cx="8115300" cy="1524003"/>
          </a:xfrm>
        </p:spPr>
        <p:txBody>
          <a:bodyPr>
            <a:normAutofit/>
          </a:bodyPr>
          <a:lstStyle/>
          <a:p>
            <a:endParaRPr lang="tr-TR" sz="2800">
              <a:solidFill>
                <a:schemeClr val="bg1"/>
              </a:solidFill>
            </a:endParaRPr>
          </a:p>
        </p:txBody>
      </p:sp>
    </p:spTree>
    <p:extLst>
      <p:ext uri="{BB962C8B-B14F-4D97-AF65-F5344CB8AC3E}">
        <p14:creationId xmlns:p14="http://schemas.microsoft.com/office/powerpoint/2010/main" val="4262868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F5B098B6-88A1-4935-AF43-01286C94C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26781" y="1663995"/>
            <a:ext cx="3390900" cy="35433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8AD787-E659-42AB-A721-5D11729F5002}"/>
              </a:ext>
            </a:extLst>
          </p:cNvPr>
          <p:cNvSpPr>
            <a:spLocks noGrp="1"/>
          </p:cNvSpPr>
          <p:nvPr>
            <p:ph type="title"/>
          </p:nvPr>
        </p:nvSpPr>
        <p:spPr>
          <a:xfrm>
            <a:off x="1903228" y="2057401"/>
            <a:ext cx="2859272" cy="2743200"/>
          </a:xfrm>
        </p:spPr>
        <p:txBody>
          <a:bodyPr anchor="ctr">
            <a:normAutofit/>
          </a:bodyPr>
          <a:lstStyle/>
          <a:p>
            <a:pPr algn="ctr"/>
            <a:r>
              <a:rPr lang="en-US" dirty="0">
                <a:solidFill>
                  <a:schemeClr val="bg2"/>
                </a:solidFill>
              </a:rPr>
              <a:t>Is God First In </a:t>
            </a:r>
            <a:r>
              <a:rPr lang="en-US" dirty="0" err="1">
                <a:solidFill>
                  <a:schemeClr val="bg2"/>
                </a:solidFill>
              </a:rPr>
              <a:t>YOur</a:t>
            </a:r>
            <a:r>
              <a:rPr lang="en-US" dirty="0">
                <a:solidFill>
                  <a:schemeClr val="bg2"/>
                </a:solidFill>
              </a:rPr>
              <a:t> Life?</a:t>
            </a:r>
          </a:p>
        </p:txBody>
      </p:sp>
      <p:pic>
        <p:nvPicPr>
          <p:cNvPr id="4" name="Picture 6" descr="A close up of a coin&#10;&#10;Description automatically generated">
            <a:extLst>
              <a:ext uri="{FF2B5EF4-FFF2-40B4-BE49-F238E27FC236}">
                <a16:creationId xmlns:a16="http://schemas.microsoft.com/office/drawing/2014/main" id="{22ECEF8A-F951-452B-89F5-6D02442E384F}"/>
              </a:ext>
            </a:extLst>
          </p:cNvPr>
          <p:cNvPicPr>
            <a:picLocks noGrp="1" noChangeAspect="1"/>
          </p:cNvPicPr>
          <p:nvPr>
            <p:ph idx="1"/>
          </p:nvPr>
        </p:nvPicPr>
        <p:blipFill>
          <a:blip r:embed="rId2"/>
          <a:stretch>
            <a:fillRect/>
          </a:stretch>
        </p:blipFill>
        <p:spPr>
          <a:xfrm>
            <a:off x="7366733" y="428894"/>
            <a:ext cx="3073889" cy="1570160"/>
          </a:xfrm>
        </p:spPr>
      </p:pic>
      <p:sp>
        <p:nvSpPr>
          <p:cNvPr id="7" name="TextBox 6">
            <a:extLst>
              <a:ext uri="{FF2B5EF4-FFF2-40B4-BE49-F238E27FC236}">
                <a16:creationId xmlns:a16="http://schemas.microsoft.com/office/drawing/2014/main" id="{8C8E6FDB-D62D-4EFB-BEFF-E1399F9664FE}"/>
              </a:ext>
            </a:extLst>
          </p:cNvPr>
          <p:cNvSpPr txBox="1"/>
          <p:nvPr/>
        </p:nvSpPr>
        <p:spPr>
          <a:xfrm>
            <a:off x="7362092" y="2692400"/>
            <a:ext cx="3778737" cy="40626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t>The Widow's Mite</a:t>
            </a:r>
          </a:p>
          <a:p>
            <a:endParaRPr lang="en-US" dirty="0"/>
          </a:p>
          <a:p>
            <a:r>
              <a:rPr lang="en-US" dirty="0"/>
              <a:t>MARK 12:41-44</a:t>
            </a:r>
          </a:p>
          <a:p>
            <a:endParaRPr lang="en-US" dirty="0"/>
          </a:p>
          <a:p>
            <a:pPr marL="285750" indent="-285750">
              <a:buFont typeface="Arial"/>
              <a:buChar char="•"/>
            </a:pPr>
            <a:r>
              <a:rPr lang="en-US" dirty="0"/>
              <a:t>QUALITY, NOT QUANTITY</a:t>
            </a:r>
          </a:p>
          <a:p>
            <a:pPr marL="285750" indent="-285750">
              <a:buFont typeface="Arial"/>
              <a:buChar char="•"/>
            </a:pPr>
            <a:endParaRPr lang="en-US" dirty="0"/>
          </a:p>
          <a:p>
            <a:pPr marL="285750" indent="-285750">
              <a:buFont typeface="Arial"/>
              <a:buChar char="•"/>
            </a:pPr>
            <a:r>
              <a:rPr lang="en-US" dirty="0"/>
              <a:t>ATTITUDE</a:t>
            </a:r>
          </a:p>
          <a:p>
            <a:pPr marL="285750" indent="-285750">
              <a:buFont typeface="Arial"/>
              <a:buChar char="•"/>
            </a:pPr>
            <a:endParaRPr lang="en-US" dirty="0"/>
          </a:p>
          <a:p>
            <a:pPr marL="285750" indent="-285750">
              <a:buFont typeface="Arial"/>
              <a:buChar char="•"/>
            </a:pPr>
            <a:r>
              <a:rPr lang="en-US" dirty="0"/>
              <a:t>SACRIFICE</a:t>
            </a:r>
          </a:p>
          <a:p>
            <a:pPr marL="285750" indent="-285750">
              <a:buFont typeface="Arial"/>
              <a:buChar char="•"/>
            </a:pPr>
            <a:endParaRPr lang="en-US" dirty="0"/>
          </a:p>
          <a:p>
            <a:pPr marL="285750" indent="-285750">
              <a:buFont typeface="Arial"/>
              <a:buChar char="•"/>
            </a:pPr>
            <a:r>
              <a:rPr lang="en-US" dirty="0"/>
              <a:t>FAITH</a:t>
            </a:r>
          </a:p>
          <a:p>
            <a:pPr marL="285750" indent="-285750">
              <a:buFont typeface="Arial"/>
              <a:buChar char="•"/>
            </a:pPr>
            <a:endParaRPr lang="en-US" dirty="0"/>
          </a:p>
          <a:p>
            <a:pPr marL="285750" indent="-285750">
              <a:buFont typeface="Arial"/>
              <a:buChar char="•"/>
            </a:pPr>
            <a:r>
              <a:rPr lang="en-US" dirty="0"/>
              <a:t>THE WIDOW PUT GOD FIRST</a:t>
            </a:r>
          </a:p>
          <a:p>
            <a:endParaRPr lang="en-US" dirty="0"/>
          </a:p>
        </p:txBody>
      </p:sp>
    </p:spTree>
    <p:extLst>
      <p:ext uri="{BB962C8B-B14F-4D97-AF65-F5344CB8AC3E}">
        <p14:creationId xmlns:p14="http://schemas.microsoft.com/office/powerpoint/2010/main" val="1548108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5B098B6-88A1-4935-AF43-01286C94C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26781" y="1663995"/>
            <a:ext cx="3390900" cy="35433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CA0211-5296-4136-AA99-4ED27206A144}"/>
              </a:ext>
            </a:extLst>
          </p:cNvPr>
          <p:cNvSpPr>
            <a:spLocks noGrp="1"/>
          </p:cNvSpPr>
          <p:nvPr>
            <p:ph type="title"/>
          </p:nvPr>
        </p:nvSpPr>
        <p:spPr>
          <a:xfrm>
            <a:off x="1903228" y="2057401"/>
            <a:ext cx="2859272" cy="2743200"/>
          </a:xfrm>
        </p:spPr>
        <p:txBody>
          <a:bodyPr anchor="ctr">
            <a:normAutofit/>
          </a:bodyPr>
          <a:lstStyle/>
          <a:p>
            <a:pPr algn="ctr"/>
            <a:r>
              <a:rPr lang="en-US" dirty="0">
                <a:solidFill>
                  <a:schemeClr val="bg2"/>
                </a:solidFill>
              </a:rPr>
              <a:t>Is God First In </a:t>
            </a:r>
            <a:r>
              <a:rPr lang="en-US" dirty="0" err="1">
                <a:solidFill>
                  <a:schemeClr val="bg2"/>
                </a:solidFill>
              </a:rPr>
              <a:t>YOur</a:t>
            </a:r>
            <a:r>
              <a:rPr lang="en-US" dirty="0">
                <a:solidFill>
                  <a:schemeClr val="bg2"/>
                </a:solidFill>
              </a:rPr>
              <a:t> Life?</a:t>
            </a:r>
          </a:p>
        </p:txBody>
      </p:sp>
      <p:sp>
        <p:nvSpPr>
          <p:cNvPr id="3" name="Content Placeholder 2">
            <a:extLst>
              <a:ext uri="{FF2B5EF4-FFF2-40B4-BE49-F238E27FC236}">
                <a16:creationId xmlns:a16="http://schemas.microsoft.com/office/drawing/2014/main" id="{FF7A201C-1758-4C34-A46F-4E83214BB06D}"/>
              </a:ext>
            </a:extLst>
          </p:cNvPr>
          <p:cNvSpPr>
            <a:spLocks noGrp="1"/>
          </p:cNvSpPr>
          <p:nvPr>
            <p:ph idx="1"/>
          </p:nvPr>
        </p:nvSpPr>
        <p:spPr>
          <a:xfrm>
            <a:off x="6096001" y="579473"/>
            <a:ext cx="5410200" cy="5762847"/>
          </a:xfrm>
        </p:spPr>
        <p:txBody>
          <a:bodyPr anchor="ctr">
            <a:normAutofit fontScale="55000" lnSpcReduction="2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sz="4400" b="1" dirty="0"/>
              <a:t>The Rich Young Ruler-Matthew 19:16-22</a:t>
            </a:r>
          </a:p>
          <a:p>
            <a:endParaRPr lang="en-US" sz="2000" b="1" dirty="0"/>
          </a:p>
          <a:p>
            <a:r>
              <a:rPr lang="en-US" sz="3800" dirty="0"/>
              <a:t>Had a problem with riches</a:t>
            </a:r>
          </a:p>
          <a:p>
            <a:r>
              <a:rPr lang="en-US" sz="3800" dirty="0"/>
              <a:t>Believed in Jesus</a:t>
            </a:r>
          </a:p>
          <a:p>
            <a:r>
              <a:rPr lang="en-US" sz="3800" dirty="0"/>
              <a:t>Kept commandments</a:t>
            </a:r>
          </a:p>
          <a:p>
            <a:r>
              <a:rPr lang="en-US" sz="3800" dirty="0"/>
              <a:t>Couldn't part with his riches</a:t>
            </a:r>
          </a:p>
          <a:p>
            <a:r>
              <a:rPr lang="en-US" sz="3800" dirty="0"/>
              <a:t>No faith</a:t>
            </a:r>
          </a:p>
          <a:p>
            <a:r>
              <a:rPr lang="en-US" sz="3800" dirty="0"/>
              <a:t>No sacrifice</a:t>
            </a:r>
          </a:p>
          <a:p>
            <a:pPr marL="0" indent="0">
              <a:buNone/>
            </a:pPr>
            <a:endParaRPr lang="en-US" dirty="0"/>
          </a:p>
          <a:p>
            <a:pPr marL="0" indent="0">
              <a:buNone/>
            </a:pPr>
            <a:br>
              <a:rPr lang="en-US" dirty="0"/>
            </a:b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27651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5B098B6-88A1-4935-AF43-01286C94C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26781" y="1663995"/>
            <a:ext cx="3390900" cy="35433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2F597E-F696-4558-BBFE-8D8585992614}"/>
              </a:ext>
            </a:extLst>
          </p:cNvPr>
          <p:cNvSpPr>
            <a:spLocks noGrp="1"/>
          </p:cNvSpPr>
          <p:nvPr>
            <p:ph type="title"/>
          </p:nvPr>
        </p:nvSpPr>
        <p:spPr>
          <a:xfrm>
            <a:off x="1903228" y="2057401"/>
            <a:ext cx="2859272" cy="2743200"/>
          </a:xfrm>
        </p:spPr>
        <p:txBody>
          <a:bodyPr anchor="ctr">
            <a:normAutofit/>
          </a:bodyPr>
          <a:lstStyle/>
          <a:p>
            <a:pPr algn="ctr"/>
            <a:r>
              <a:rPr lang="en-US" dirty="0">
                <a:solidFill>
                  <a:schemeClr val="bg2"/>
                </a:solidFill>
              </a:rPr>
              <a:t>Is God First in your life?</a:t>
            </a:r>
          </a:p>
        </p:txBody>
      </p:sp>
      <p:sp>
        <p:nvSpPr>
          <p:cNvPr id="3" name="Content Placeholder 2">
            <a:extLst>
              <a:ext uri="{FF2B5EF4-FFF2-40B4-BE49-F238E27FC236}">
                <a16:creationId xmlns:a16="http://schemas.microsoft.com/office/drawing/2014/main" id="{DFBC4B01-4898-485B-96AA-48C946EEB294}"/>
              </a:ext>
            </a:extLst>
          </p:cNvPr>
          <p:cNvSpPr>
            <a:spLocks noGrp="1"/>
          </p:cNvSpPr>
          <p:nvPr>
            <p:ph idx="1"/>
          </p:nvPr>
        </p:nvSpPr>
        <p:spPr>
          <a:xfrm>
            <a:off x="6096001" y="579473"/>
            <a:ext cx="5410200" cy="5762847"/>
          </a:xfrm>
        </p:spPr>
        <p:txBody>
          <a:bodyPr anchor="ctr">
            <a:normAutofit/>
          </a:bodyPr>
          <a:lstStyle/>
          <a:p>
            <a:r>
              <a:rPr lang="en-US" dirty="0">
                <a:ea typeface="+mj-lt"/>
                <a:cs typeface="+mj-lt"/>
              </a:rPr>
              <a:t>Romans 12:1-2, “I beseech you therefore, brethren, by the mercies of God, that you present your bodies a living sacrifice, holy, acceptable to God, which is your reasonable service. And do not be conformed to this world, but be transformed by the renewing of your mind, that you may prove what is that good and acceptable and perfect will of God.” </a:t>
            </a:r>
            <a:endParaRPr lang="en-US" dirty="0"/>
          </a:p>
        </p:txBody>
      </p:sp>
    </p:spTree>
    <p:extLst>
      <p:ext uri="{BB962C8B-B14F-4D97-AF65-F5344CB8AC3E}">
        <p14:creationId xmlns:p14="http://schemas.microsoft.com/office/powerpoint/2010/main" val="191313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5B098B6-88A1-4935-AF43-01286C94C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26781" y="1663995"/>
            <a:ext cx="3390900" cy="35433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A2463A-260B-43AD-A301-04F3D9134452}"/>
              </a:ext>
            </a:extLst>
          </p:cNvPr>
          <p:cNvSpPr>
            <a:spLocks noGrp="1"/>
          </p:cNvSpPr>
          <p:nvPr>
            <p:ph type="title"/>
          </p:nvPr>
        </p:nvSpPr>
        <p:spPr>
          <a:xfrm>
            <a:off x="1903228" y="2057401"/>
            <a:ext cx="2859272" cy="2743200"/>
          </a:xfrm>
        </p:spPr>
        <p:txBody>
          <a:bodyPr anchor="ctr">
            <a:normAutofit/>
          </a:bodyPr>
          <a:lstStyle/>
          <a:p>
            <a:pPr algn="ctr"/>
            <a:r>
              <a:rPr lang="en-US" dirty="0">
                <a:solidFill>
                  <a:schemeClr val="bg2"/>
                </a:solidFill>
              </a:rPr>
              <a:t>Is god first in your life?</a:t>
            </a:r>
          </a:p>
        </p:txBody>
      </p:sp>
      <p:sp>
        <p:nvSpPr>
          <p:cNvPr id="3" name="Content Placeholder 2">
            <a:extLst>
              <a:ext uri="{FF2B5EF4-FFF2-40B4-BE49-F238E27FC236}">
                <a16:creationId xmlns:a16="http://schemas.microsoft.com/office/drawing/2014/main" id="{49AD198E-813D-44F7-A0EF-EBABEDA45CEF}"/>
              </a:ext>
            </a:extLst>
          </p:cNvPr>
          <p:cNvSpPr>
            <a:spLocks noGrp="1"/>
          </p:cNvSpPr>
          <p:nvPr>
            <p:ph idx="1"/>
          </p:nvPr>
        </p:nvSpPr>
        <p:spPr>
          <a:xfrm>
            <a:off x="6096001" y="579473"/>
            <a:ext cx="5410200" cy="5762847"/>
          </a:xfrm>
        </p:spPr>
        <p:txBody>
          <a:bodyPr anchor="ctr">
            <a:normAutofit/>
          </a:bodyPr>
          <a:lstStyle/>
          <a:p>
            <a:r>
              <a:rPr lang="en-US" b="1" dirty="0"/>
              <a:t>The Widow and Elijah 1 Kings 17:13-15</a:t>
            </a:r>
          </a:p>
          <a:p>
            <a:r>
              <a:rPr lang="en-US" dirty="0"/>
              <a:t>Famine</a:t>
            </a:r>
          </a:p>
          <a:p>
            <a:r>
              <a:rPr lang="en-US" dirty="0"/>
              <a:t>Last Meal</a:t>
            </a:r>
          </a:p>
          <a:p>
            <a:r>
              <a:rPr lang="en-US" dirty="0"/>
              <a:t>Ready to die</a:t>
            </a:r>
          </a:p>
          <a:p>
            <a:r>
              <a:rPr lang="en-US" dirty="0"/>
              <a:t>Lack of faith</a:t>
            </a:r>
          </a:p>
          <a:p>
            <a:r>
              <a:rPr lang="en-US" dirty="0"/>
              <a:t>Listened to God, through Elijah</a:t>
            </a:r>
          </a:p>
          <a:p>
            <a:r>
              <a:rPr lang="en-US" dirty="0"/>
              <a:t>Had faith</a:t>
            </a:r>
          </a:p>
          <a:p>
            <a:r>
              <a:rPr lang="en-US" dirty="0"/>
              <a:t>Put God First </a:t>
            </a:r>
          </a:p>
          <a:p>
            <a:r>
              <a:rPr lang="en-US" dirty="0"/>
              <a:t>Obedience</a:t>
            </a:r>
          </a:p>
          <a:p>
            <a:r>
              <a:rPr lang="en-US" dirty="0"/>
              <a:t>God's Promise</a:t>
            </a:r>
          </a:p>
          <a:p>
            <a:endParaRPr lang="en-US" dirty="0"/>
          </a:p>
          <a:p>
            <a:endParaRPr lang="en-US" dirty="0"/>
          </a:p>
        </p:txBody>
      </p:sp>
    </p:spTree>
    <p:extLst>
      <p:ext uri="{BB962C8B-B14F-4D97-AF65-F5344CB8AC3E}">
        <p14:creationId xmlns:p14="http://schemas.microsoft.com/office/powerpoint/2010/main" val="2360049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5B098B6-88A1-4935-AF43-01286C94C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26781" y="1663995"/>
            <a:ext cx="3390900" cy="35433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765462-0ACE-4A49-8032-2737EBB85CC7}"/>
              </a:ext>
            </a:extLst>
          </p:cNvPr>
          <p:cNvSpPr>
            <a:spLocks noGrp="1"/>
          </p:cNvSpPr>
          <p:nvPr>
            <p:ph type="title"/>
          </p:nvPr>
        </p:nvSpPr>
        <p:spPr>
          <a:xfrm>
            <a:off x="1903228" y="2057401"/>
            <a:ext cx="2859272" cy="2743200"/>
          </a:xfrm>
        </p:spPr>
        <p:txBody>
          <a:bodyPr anchor="ctr">
            <a:normAutofit/>
          </a:bodyPr>
          <a:lstStyle/>
          <a:p>
            <a:pPr algn="ctr"/>
            <a:r>
              <a:rPr lang="en-US" dirty="0">
                <a:solidFill>
                  <a:schemeClr val="bg2"/>
                </a:solidFill>
              </a:rPr>
              <a:t>Is god first in your life?</a:t>
            </a:r>
          </a:p>
        </p:txBody>
      </p:sp>
      <p:sp>
        <p:nvSpPr>
          <p:cNvPr id="3" name="Content Placeholder 2">
            <a:extLst>
              <a:ext uri="{FF2B5EF4-FFF2-40B4-BE49-F238E27FC236}">
                <a16:creationId xmlns:a16="http://schemas.microsoft.com/office/drawing/2014/main" id="{01969598-B290-40B9-88EF-E515581A0E60}"/>
              </a:ext>
            </a:extLst>
          </p:cNvPr>
          <p:cNvSpPr>
            <a:spLocks noGrp="1"/>
          </p:cNvSpPr>
          <p:nvPr>
            <p:ph idx="1"/>
          </p:nvPr>
        </p:nvSpPr>
        <p:spPr>
          <a:xfrm>
            <a:off x="6096001" y="579473"/>
            <a:ext cx="5410200" cy="5762847"/>
          </a:xfrm>
        </p:spPr>
        <p:txBody>
          <a:bodyPr anchor="ctr">
            <a:normAutofit/>
          </a:bodyPr>
          <a:lstStyle/>
          <a:p>
            <a:r>
              <a:rPr lang="en-US" b="1" dirty="0"/>
              <a:t>Meshach, Shadrach and Abednego-Daniel 3:17</a:t>
            </a:r>
          </a:p>
          <a:p>
            <a:r>
              <a:rPr lang="en-US" dirty="0"/>
              <a:t>Would Not Worship False gods</a:t>
            </a:r>
          </a:p>
          <a:p>
            <a:r>
              <a:rPr lang="en-US" dirty="0"/>
              <a:t>Had Faith God would deliver them</a:t>
            </a:r>
          </a:p>
          <a:p>
            <a:r>
              <a:rPr lang="en-US" dirty="0"/>
              <a:t>They Put God First</a:t>
            </a:r>
          </a:p>
          <a:p>
            <a:endParaRPr lang="en-US" dirty="0"/>
          </a:p>
        </p:txBody>
      </p:sp>
    </p:spTree>
    <p:extLst>
      <p:ext uri="{BB962C8B-B14F-4D97-AF65-F5344CB8AC3E}">
        <p14:creationId xmlns:p14="http://schemas.microsoft.com/office/powerpoint/2010/main" val="1574708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5B098B6-88A1-4935-AF43-01286C94C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26781" y="1663995"/>
            <a:ext cx="3390900" cy="35433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74CCC4-6445-4860-9075-F3EEDBE90C81}"/>
              </a:ext>
            </a:extLst>
          </p:cNvPr>
          <p:cNvSpPr>
            <a:spLocks noGrp="1"/>
          </p:cNvSpPr>
          <p:nvPr>
            <p:ph type="title"/>
          </p:nvPr>
        </p:nvSpPr>
        <p:spPr>
          <a:xfrm>
            <a:off x="1903228" y="2057401"/>
            <a:ext cx="2859272" cy="2743200"/>
          </a:xfrm>
        </p:spPr>
        <p:txBody>
          <a:bodyPr anchor="ctr">
            <a:normAutofit/>
          </a:bodyPr>
          <a:lstStyle/>
          <a:p>
            <a:pPr algn="ctr"/>
            <a:r>
              <a:rPr lang="en-US" dirty="0">
                <a:solidFill>
                  <a:schemeClr val="bg2"/>
                </a:solidFill>
              </a:rPr>
              <a:t>Is god first in your life?</a:t>
            </a:r>
          </a:p>
        </p:txBody>
      </p:sp>
      <p:sp>
        <p:nvSpPr>
          <p:cNvPr id="3" name="Content Placeholder 2">
            <a:extLst>
              <a:ext uri="{FF2B5EF4-FFF2-40B4-BE49-F238E27FC236}">
                <a16:creationId xmlns:a16="http://schemas.microsoft.com/office/drawing/2014/main" id="{BFF87163-633A-4E4E-9B08-3F8A302C1C99}"/>
              </a:ext>
            </a:extLst>
          </p:cNvPr>
          <p:cNvSpPr>
            <a:spLocks noGrp="1"/>
          </p:cNvSpPr>
          <p:nvPr>
            <p:ph idx="1"/>
          </p:nvPr>
        </p:nvSpPr>
        <p:spPr>
          <a:xfrm>
            <a:off x="6096001" y="579473"/>
            <a:ext cx="5410200" cy="5762847"/>
          </a:xfrm>
        </p:spPr>
        <p:txBody>
          <a:bodyPr anchor="ctr">
            <a:normAutofit fontScale="92500"/>
          </a:bodyPr>
          <a:lstStyle/>
          <a:p>
            <a:r>
              <a:rPr lang="en-US" dirty="0">
                <a:ea typeface="+mj-lt"/>
                <a:cs typeface="+mj-lt"/>
              </a:rPr>
              <a:t>Mark 12:30 “Love the Lord your God with all your heart and with all your soul and with all your mind and with all your strength.”</a:t>
            </a:r>
          </a:p>
          <a:p>
            <a:r>
              <a:rPr lang="en-US" dirty="0">
                <a:ea typeface="+mj-lt"/>
                <a:cs typeface="+mj-lt"/>
              </a:rPr>
              <a:t>Matthew 22:37 “Jesus replied: Love the Lord your God with all your heart and with all your soul and with all your mind.”</a:t>
            </a:r>
          </a:p>
          <a:p>
            <a:r>
              <a:rPr lang="en-US" dirty="0">
                <a:ea typeface="+mj-lt"/>
                <a:cs typeface="+mj-lt"/>
              </a:rPr>
              <a:t>John 15:5 “I am the vine, you are the branches; he who abides in Me and I in him, he bears much fruit, for apart from Me you can do nothing.”</a:t>
            </a:r>
          </a:p>
          <a:p>
            <a:r>
              <a:rPr lang="en-US" dirty="0">
                <a:ea typeface="+mj-lt"/>
                <a:cs typeface="+mj-lt"/>
              </a:rPr>
              <a:t>John 15:16 “You did not choose me, but I chose you and appointed you that you should go and bear fruit and that your fruit should abide, so that whatever you ask the Father in my name, he may give it to you.”</a:t>
            </a:r>
          </a:p>
          <a:p>
            <a:endParaRPr lang="en-US" dirty="0"/>
          </a:p>
        </p:txBody>
      </p:sp>
    </p:spTree>
    <p:extLst>
      <p:ext uri="{BB962C8B-B14F-4D97-AF65-F5344CB8AC3E}">
        <p14:creationId xmlns:p14="http://schemas.microsoft.com/office/powerpoint/2010/main" val="4011311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5B098B6-88A1-4935-AF43-01286C94C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26781" y="1663995"/>
            <a:ext cx="3390900" cy="35433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773758-627E-429B-AD30-194BA6EA7354}"/>
              </a:ext>
            </a:extLst>
          </p:cNvPr>
          <p:cNvSpPr>
            <a:spLocks noGrp="1"/>
          </p:cNvSpPr>
          <p:nvPr>
            <p:ph type="title"/>
          </p:nvPr>
        </p:nvSpPr>
        <p:spPr>
          <a:xfrm>
            <a:off x="1903228" y="2057401"/>
            <a:ext cx="2859272" cy="2743200"/>
          </a:xfrm>
        </p:spPr>
        <p:txBody>
          <a:bodyPr anchor="ctr">
            <a:normAutofit/>
          </a:bodyPr>
          <a:lstStyle/>
          <a:p>
            <a:pPr algn="ctr"/>
            <a:r>
              <a:rPr lang="en-US" dirty="0">
                <a:solidFill>
                  <a:schemeClr val="bg2"/>
                </a:solidFill>
              </a:rPr>
              <a:t>Is god first in your life?</a:t>
            </a:r>
          </a:p>
        </p:txBody>
      </p:sp>
      <p:sp>
        <p:nvSpPr>
          <p:cNvPr id="3" name="Content Placeholder 2">
            <a:extLst>
              <a:ext uri="{FF2B5EF4-FFF2-40B4-BE49-F238E27FC236}">
                <a16:creationId xmlns:a16="http://schemas.microsoft.com/office/drawing/2014/main" id="{F6E4EC97-5863-4686-BD24-A7047B7CC1D5}"/>
              </a:ext>
            </a:extLst>
          </p:cNvPr>
          <p:cNvSpPr>
            <a:spLocks noGrp="1"/>
          </p:cNvSpPr>
          <p:nvPr>
            <p:ph idx="1"/>
          </p:nvPr>
        </p:nvSpPr>
        <p:spPr>
          <a:xfrm>
            <a:off x="6096001" y="579473"/>
            <a:ext cx="5410200" cy="5762847"/>
          </a:xfrm>
        </p:spPr>
        <p:txBody>
          <a:bodyPr anchor="ctr">
            <a:normAutofit/>
          </a:bodyPr>
          <a:lstStyle/>
          <a:p>
            <a:r>
              <a:rPr lang="en-US" dirty="0">
                <a:ea typeface="+mj-lt"/>
                <a:cs typeface="+mj-lt"/>
              </a:rPr>
              <a:t>Galatians 2:20 “I have been crucified with Christ. It is no longer I who live, but Christ who lives in me. And the life I now live in the flesh I live by faith in the Son of God, who loved me and gave himself for me.”</a:t>
            </a:r>
          </a:p>
          <a:p>
            <a:r>
              <a:rPr lang="en-US" dirty="0"/>
              <a:t>Stay the course</a:t>
            </a:r>
          </a:p>
          <a:p>
            <a:r>
              <a:rPr lang="en-US" dirty="0"/>
              <a:t>Be Spiritually fit</a:t>
            </a:r>
          </a:p>
          <a:p>
            <a:r>
              <a:rPr lang="en-US" dirty="0"/>
              <a:t>Spend time in God's Word</a:t>
            </a:r>
          </a:p>
          <a:p>
            <a:r>
              <a:rPr lang="en-US" dirty="0"/>
              <a:t>Prayer</a:t>
            </a:r>
          </a:p>
          <a:p>
            <a:r>
              <a:rPr lang="en-US" dirty="0"/>
              <a:t>Like-minded people</a:t>
            </a:r>
          </a:p>
        </p:txBody>
      </p:sp>
    </p:spTree>
    <p:extLst>
      <p:ext uri="{BB962C8B-B14F-4D97-AF65-F5344CB8AC3E}">
        <p14:creationId xmlns:p14="http://schemas.microsoft.com/office/powerpoint/2010/main" val="116435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5B098B6-88A1-4935-AF43-01286C94C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26781" y="1663995"/>
            <a:ext cx="3390900" cy="35433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E8128B-5325-4343-AABA-F31A25221475}"/>
              </a:ext>
            </a:extLst>
          </p:cNvPr>
          <p:cNvSpPr>
            <a:spLocks noGrp="1"/>
          </p:cNvSpPr>
          <p:nvPr>
            <p:ph type="title"/>
          </p:nvPr>
        </p:nvSpPr>
        <p:spPr>
          <a:xfrm>
            <a:off x="1903228" y="2057401"/>
            <a:ext cx="2859272" cy="2743200"/>
          </a:xfrm>
        </p:spPr>
        <p:txBody>
          <a:bodyPr anchor="ctr">
            <a:normAutofit/>
          </a:bodyPr>
          <a:lstStyle/>
          <a:p>
            <a:pPr algn="ctr"/>
            <a:r>
              <a:rPr lang="en-US" dirty="0">
                <a:solidFill>
                  <a:schemeClr val="bg2"/>
                </a:solidFill>
              </a:rPr>
              <a:t>Is god first in your life?</a:t>
            </a:r>
          </a:p>
        </p:txBody>
      </p:sp>
      <p:sp>
        <p:nvSpPr>
          <p:cNvPr id="3" name="Content Placeholder 2">
            <a:extLst>
              <a:ext uri="{FF2B5EF4-FFF2-40B4-BE49-F238E27FC236}">
                <a16:creationId xmlns:a16="http://schemas.microsoft.com/office/drawing/2014/main" id="{DA3CFCA0-5726-49FB-8F0E-2709EE8FF7C9}"/>
              </a:ext>
            </a:extLst>
          </p:cNvPr>
          <p:cNvSpPr>
            <a:spLocks noGrp="1"/>
          </p:cNvSpPr>
          <p:nvPr>
            <p:ph idx="1"/>
          </p:nvPr>
        </p:nvSpPr>
        <p:spPr>
          <a:xfrm>
            <a:off x="6096001" y="579473"/>
            <a:ext cx="5410200" cy="5762847"/>
          </a:xfrm>
        </p:spPr>
        <p:txBody>
          <a:bodyPr anchor="ctr">
            <a:normAutofit/>
          </a:bodyPr>
          <a:lstStyle/>
          <a:p>
            <a:endParaRPr lang="en-US" dirty="0"/>
          </a:p>
          <a:p>
            <a:endParaRPr lang="en-US" dirty="0"/>
          </a:p>
          <a:p>
            <a:endParaRPr lang="en-US" dirty="0"/>
          </a:p>
          <a:p>
            <a:endParaRPr lang="en-US" dirty="0"/>
          </a:p>
          <a:p>
            <a:endParaRPr lang="en-US" dirty="0"/>
          </a:p>
          <a:p>
            <a:endParaRPr lang="en-US"/>
          </a:p>
          <a:p>
            <a:r>
              <a:rPr lang="en-US" dirty="0"/>
              <a:t>What are you willing to sacrifice for God?</a:t>
            </a:r>
          </a:p>
          <a:p>
            <a:endParaRPr lang="en-US" dirty="0"/>
          </a:p>
        </p:txBody>
      </p:sp>
      <p:pic>
        <p:nvPicPr>
          <p:cNvPr id="4" name="Picture 4" descr="A picture containing text&#10;&#10;Description automatically generated">
            <a:extLst>
              <a:ext uri="{FF2B5EF4-FFF2-40B4-BE49-F238E27FC236}">
                <a16:creationId xmlns:a16="http://schemas.microsoft.com/office/drawing/2014/main" id="{0CFF6ED6-BA48-4607-AE32-682466EC7EAC}"/>
              </a:ext>
            </a:extLst>
          </p:cNvPr>
          <p:cNvPicPr>
            <a:picLocks noChangeAspect="1"/>
          </p:cNvPicPr>
          <p:nvPr/>
        </p:nvPicPr>
        <p:blipFill>
          <a:blip r:embed="rId2"/>
          <a:stretch>
            <a:fillRect/>
          </a:stretch>
        </p:blipFill>
        <p:spPr>
          <a:xfrm>
            <a:off x="6505820" y="576631"/>
            <a:ext cx="4602284" cy="3418740"/>
          </a:xfrm>
          <a:prstGeom prst="rect">
            <a:avLst/>
          </a:prstGeom>
        </p:spPr>
      </p:pic>
    </p:spTree>
    <p:extLst>
      <p:ext uri="{BB962C8B-B14F-4D97-AF65-F5344CB8AC3E}">
        <p14:creationId xmlns:p14="http://schemas.microsoft.com/office/powerpoint/2010/main" val="3431194913"/>
      </p:ext>
    </p:extLst>
  </p:cSld>
  <p:clrMapOvr>
    <a:masterClrMapping/>
  </p:clrMapOvr>
</p:sld>
</file>

<file path=ppt/theme/theme1.xml><?xml version="1.0" encoding="utf-8"?>
<a:theme xmlns:a="http://schemas.openxmlformats.org/drawingml/2006/main" name="ClassicFrameVTI">
  <a:themeElements>
    <a:clrScheme name="Custom 22">
      <a:dk1>
        <a:sysClr val="windowText" lastClr="000000"/>
      </a:dk1>
      <a:lt1>
        <a:sysClr val="window" lastClr="FFFFFF"/>
      </a:lt1>
      <a:dk2>
        <a:srgbClr val="293737"/>
      </a:dk2>
      <a:lt2>
        <a:srgbClr val="EEF2F0"/>
      </a:lt2>
      <a:accent1>
        <a:srgbClr val="749090"/>
      </a:accent1>
      <a:accent2>
        <a:srgbClr val="A5A5A5"/>
      </a:accent2>
      <a:accent3>
        <a:srgbClr val="91A39B"/>
      </a:accent3>
      <a:accent4>
        <a:srgbClr val="A9A698"/>
      </a:accent4>
      <a:accent5>
        <a:srgbClr val="A2A79A"/>
      </a:accent5>
      <a:accent6>
        <a:srgbClr val="897F65"/>
      </a:accent6>
      <a:hlink>
        <a:srgbClr val="92872F"/>
      </a:hlink>
      <a:folHlink>
        <a:srgbClr val="AB73A9"/>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docProps/app.xml><?xml version="1.0" encoding="utf-8"?>
<Properties xmlns="http://schemas.openxmlformats.org/officeDocument/2006/extended-properties" xmlns:vt="http://schemas.openxmlformats.org/officeDocument/2006/docPropsVTypes">
  <Template>Atlas</Template>
  <TotalTime>0</TotalTime>
  <Words>0</Words>
  <Application>Microsoft Office PowerPoint</Application>
  <PresentationFormat>Widescreen</PresentationFormat>
  <Paragraphs>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ClassicFrameVTI</vt:lpstr>
      <vt:lpstr>Is God First In Your Life? </vt:lpstr>
      <vt:lpstr>Is God First In YOur Life?</vt:lpstr>
      <vt:lpstr>Is God First In YOur Life?</vt:lpstr>
      <vt:lpstr>Is God First in your life?</vt:lpstr>
      <vt:lpstr>Is god first in your life?</vt:lpstr>
      <vt:lpstr>Is god first in your life?</vt:lpstr>
      <vt:lpstr>Is god first in your life?</vt:lpstr>
      <vt:lpstr>Is god first in your life?</vt:lpstr>
      <vt:lpstr>Is god first in your life?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207</cp:revision>
  <dcterms:created xsi:type="dcterms:W3CDTF">2020-11-02T00:20:46Z</dcterms:created>
  <dcterms:modified xsi:type="dcterms:W3CDTF">2020-11-02T01:19:45Z</dcterms:modified>
</cp:coreProperties>
</file>