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11749-1E14-4126-B776-129A16A03549}" v="47" dt="2021-06-13T23:18:54.152"/>
    <p1510:client id="{7619B8E2-3C9F-4B7B-8B79-70C9C7E2B4F6}" v="1404" dt="2021-06-13T22:52:30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biblia.com/bible/nkjv/1%20Corinthians%2015.58" TargetMode="External"/><Relationship Id="rId3" Type="http://schemas.openxmlformats.org/officeDocument/2006/relationships/hyperlink" Target="http://biblia.com/bible/nkjv/Acts%204.1" TargetMode="External"/><Relationship Id="rId7" Type="http://schemas.openxmlformats.org/officeDocument/2006/relationships/hyperlink" Target="http://biblia.com/bible/nkjv/Matthew%2016.12" TargetMode="External"/><Relationship Id="rId2" Type="http://schemas.openxmlformats.org/officeDocument/2006/relationships/hyperlink" Target="http://biblia.com/bible/nkjv/MARK%2012.18-2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blia.com/bible/nkjv/Matthew%2016.6" TargetMode="External"/><Relationship Id="rId5" Type="http://schemas.openxmlformats.org/officeDocument/2006/relationships/hyperlink" Target="http://biblia.com/bible/nkjv/Acts%2023.8" TargetMode="External"/><Relationship Id="rId4" Type="http://schemas.openxmlformats.org/officeDocument/2006/relationships/hyperlink" Target="http://biblia.com/bible/nkjv/Acts%205.17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RIGHTLY DIVIDING THE WORD OF TRUTH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464520" cy="160259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b="1" baseline="30000" dirty="0">
                <a:ea typeface="+mn-lt"/>
                <a:cs typeface="+mn-lt"/>
              </a:rPr>
              <a:t> </a:t>
            </a:r>
            <a:r>
              <a:rPr lang="en-US" dirty="0">
                <a:ea typeface="+mn-lt"/>
                <a:cs typeface="+mn-lt"/>
              </a:rPr>
              <a:t>Study to shew thyself approved unto God, a workman that </a:t>
            </a:r>
            <a:r>
              <a:rPr lang="en-US" dirty="0" err="1">
                <a:ea typeface="+mn-lt"/>
                <a:cs typeface="+mn-lt"/>
              </a:rPr>
              <a:t>needeth</a:t>
            </a:r>
            <a:r>
              <a:rPr lang="en-US" dirty="0">
                <a:ea typeface="+mn-lt"/>
                <a:cs typeface="+mn-lt"/>
              </a:rPr>
              <a:t> not to be ashamed, rightly dividing the word of truth.-2 TIMOTHY 2:15 (KJV)</a:t>
            </a:r>
          </a:p>
          <a:p>
            <a:endParaRPr lang="en-US" dirty="0"/>
          </a:p>
          <a:p>
            <a:r>
              <a:rPr lang="en-US" b="1" baseline="30000" dirty="0">
                <a:ea typeface="+mn-lt"/>
                <a:cs typeface="+mn-lt"/>
              </a:rPr>
              <a:t> </a:t>
            </a:r>
            <a:r>
              <a:rPr lang="en-US" dirty="0">
                <a:ea typeface="+mn-lt"/>
                <a:cs typeface="+mn-lt"/>
              </a:rPr>
              <a:t>Be diligent to present yourself approved to God as a worker who does not need to be ashamed, accurately handling the word of truth. (NASB)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F26B-26D6-4A93-8073-548275EE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RIGHTLY DIVIDING THE WORD OF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5A9FB-8656-4AB2-B0F2-BC6D69B4F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>
                <a:ea typeface="+mn-lt"/>
                <a:cs typeface="+mn-lt"/>
              </a:rPr>
              <a:t>Jesus is the Path! We need to submit and follow his commands.</a:t>
            </a:r>
            <a:endParaRPr lang="en-US" dirty="0"/>
          </a:p>
          <a:p>
            <a:r>
              <a:rPr lang="en-US" sz="2800" dirty="0"/>
              <a:t>To be presented and approved-</a:t>
            </a:r>
          </a:p>
          <a:p>
            <a:r>
              <a:rPr lang="en-US" sz="2800" dirty="0"/>
              <a:t>We need to study, learn, teach.</a:t>
            </a:r>
          </a:p>
          <a:p>
            <a:r>
              <a:rPr lang="en-US" sz="2800" dirty="0"/>
              <a:t>Actions speak louder than words sometimes. 1 Thess. 2:4-12-YOU have been entrusted with the Gospel! </a:t>
            </a:r>
          </a:p>
          <a:p>
            <a:r>
              <a:rPr lang="en-US" sz="2800" dirty="0"/>
              <a:t>You Got This!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408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F26B-26D6-4A93-8073-548275EE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RIGHTLY DIVIDING THE WORD OF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5A9FB-8656-4AB2-B0F2-BC6D69B4F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800" dirty="0">
                <a:ea typeface="+mn-lt"/>
                <a:cs typeface="+mn-lt"/>
              </a:rPr>
              <a:t>2 Tim 2:15-"A worker who does not need to be ashamed"</a:t>
            </a:r>
            <a:endParaRPr lang="en-US" dirty="0"/>
          </a:p>
          <a:p>
            <a:r>
              <a:rPr lang="en-US" sz="2800" dirty="0">
                <a:ea typeface="+mn-lt"/>
                <a:cs typeface="+mn-lt"/>
              </a:rPr>
              <a:t>The One Who We Are Showing Our Work To, Is God. He Gives The Approval. </a:t>
            </a:r>
          </a:p>
          <a:p>
            <a:r>
              <a:rPr lang="en-US" sz="2800" dirty="0">
                <a:ea typeface="+mn-lt"/>
                <a:cs typeface="+mn-lt"/>
              </a:rPr>
              <a:t>Will We Be Ashamed Of Our Work Or Perhaps The Lack Thereof? It’s God That Inspects Our Work And He Must Be Pleased. </a:t>
            </a:r>
          </a:p>
          <a:p>
            <a:r>
              <a:rPr lang="en-US" sz="2800" dirty="0">
                <a:ea typeface="+mn-lt"/>
                <a:cs typeface="+mn-lt"/>
              </a:rPr>
              <a:t>…</a:t>
            </a:r>
            <a:r>
              <a:rPr lang="en-US" sz="2800" b="1" dirty="0">
                <a:ea typeface="+mn-lt"/>
                <a:cs typeface="+mn-lt"/>
              </a:rPr>
              <a:t>2 Timothy 2:4</a:t>
            </a:r>
            <a:r>
              <a:rPr lang="en-US" sz="2800" b="1" i="1" dirty="0">
                <a:ea typeface="+mn-lt"/>
                <a:cs typeface="+mn-lt"/>
              </a:rPr>
              <a:t> – </a:t>
            </a:r>
            <a:r>
              <a:rPr lang="en-US" sz="2800" dirty="0">
                <a:ea typeface="+mn-lt"/>
                <a:cs typeface="+mn-lt"/>
              </a:rPr>
              <a:t>No one engaged in warfare entangles himself with the affairs of this life, that he may please him who enlisted him as a soldier. Also 2 Cor 5:9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99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F26B-26D6-4A93-8073-548275EE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RIGHTLY DIVIDING THE WORD OF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5A9FB-8656-4AB2-B0F2-BC6D69B4F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ea typeface="+mn-lt"/>
                <a:cs typeface="+mn-lt"/>
              </a:rPr>
              <a:t>God works in us for this very purpose – that we might be what pleases Him. Hebrews 13:20-21 </a:t>
            </a:r>
            <a:endParaRPr lang="en-US" dirty="0">
              <a:ea typeface="+mn-lt"/>
              <a:cs typeface="+mn-lt"/>
            </a:endParaRPr>
          </a:p>
          <a:p>
            <a:r>
              <a:rPr lang="en-US" sz="2800" dirty="0">
                <a:ea typeface="+mn-lt"/>
                <a:cs typeface="+mn-lt"/>
              </a:rPr>
              <a:t>"Accurately Handling The Word Of Truth" Or "Rightly Dividing The Word Of Truth"</a:t>
            </a:r>
          </a:p>
          <a:p>
            <a:endParaRPr lang="en-US" sz="2800" dirty="0"/>
          </a:p>
          <a:p>
            <a:r>
              <a:rPr lang="en-US" sz="2800" dirty="0">
                <a:ea typeface="+mn-lt"/>
                <a:cs typeface="+mn-lt"/>
              </a:rPr>
              <a:t>When we use the word of truth to teach others we must hold a straight course, without deviating from the meaning of the text</a:t>
            </a:r>
            <a:r>
              <a:rPr lang="en-US" sz="2800" i="1" dirty="0">
                <a:ea typeface="+mn-lt"/>
                <a:cs typeface="+mn-lt"/>
              </a:rPr>
              <a:t>.</a:t>
            </a:r>
            <a:r>
              <a:rPr lang="en-US" sz="2800" dirty="0">
                <a:ea typeface="+mn-lt"/>
                <a:cs typeface="+mn-lt"/>
              </a:rPr>
              <a:t> 2 Peter 3:16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68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F26B-26D6-4A93-8073-548275EE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RIGHTLY DIVIDING THE WORD OF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5A9FB-8656-4AB2-B0F2-BC6D69B4F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800" dirty="0">
                <a:ea typeface="+mn-lt"/>
                <a:cs typeface="+mn-lt"/>
              </a:rPr>
              <a:t>We</a:t>
            </a:r>
            <a:r>
              <a:rPr lang="en-US" sz="2800" b="1" dirty="0">
                <a:ea typeface="+mn-lt"/>
                <a:cs typeface="+mn-lt"/>
              </a:rPr>
              <a:t> cannot be approved by God without knowing and applying the Word</a:t>
            </a:r>
            <a:r>
              <a:rPr lang="en-US" sz="2800" dirty="0">
                <a:ea typeface="+mn-lt"/>
                <a:cs typeface="+mn-lt"/>
              </a:rPr>
              <a:t> </a:t>
            </a:r>
            <a:r>
              <a:rPr lang="en-US" sz="2800" b="1" dirty="0">
                <a:ea typeface="+mn-lt"/>
                <a:cs typeface="+mn-lt"/>
              </a:rPr>
              <a:t>of Truth revealed by Him</a:t>
            </a:r>
            <a:r>
              <a:rPr lang="en-US" sz="2800" dirty="0">
                <a:ea typeface="+mn-lt"/>
                <a:cs typeface="+mn-lt"/>
              </a:rPr>
              <a:t>. </a:t>
            </a:r>
            <a:r>
              <a:rPr lang="en-US" sz="2800" b="1" dirty="0">
                <a:ea typeface="+mn-lt"/>
                <a:cs typeface="+mn-lt"/>
              </a:rPr>
              <a:t>1 Tim 4:15-16</a:t>
            </a:r>
            <a:r>
              <a:rPr lang="en-US" sz="2800" dirty="0">
                <a:ea typeface="+mn-lt"/>
                <a:cs typeface="+mn-lt"/>
              </a:rPr>
              <a:t> – Take pains with these things; be </a:t>
            </a:r>
            <a:r>
              <a:rPr lang="en-US" sz="2800" i="1" dirty="0">
                <a:ea typeface="+mn-lt"/>
                <a:cs typeface="+mn-lt"/>
              </a:rPr>
              <a:t>absorbed</a:t>
            </a:r>
            <a:r>
              <a:rPr lang="en-US" sz="2800" dirty="0">
                <a:ea typeface="+mn-lt"/>
                <a:cs typeface="+mn-lt"/>
              </a:rPr>
              <a:t> in them, so that your progress will be evident to all.</a:t>
            </a:r>
          </a:p>
          <a:p>
            <a:r>
              <a:rPr lang="en-US" sz="2800" b="1" dirty="0"/>
              <a:t>We need to:</a:t>
            </a:r>
          </a:p>
          <a:p>
            <a:r>
              <a:rPr lang="en-US" sz="2800" b="1" dirty="0"/>
              <a:t>Read all the scriptures on a subject, not just one.</a:t>
            </a:r>
          </a:p>
          <a:p>
            <a:r>
              <a:rPr lang="en-US" sz="2800" b="1" dirty="0"/>
              <a:t>Have the attitude of instruction and correction.</a:t>
            </a:r>
          </a:p>
          <a:p>
            <a:r>
              <a:rPr lang="en-US" sz="2800" b="1"/>
              <a:t>Psalms 119:160; Proverbs 14:12; Titus 1:13-14</a:t>
            </a:r>
            <a:endParaRPr lang="en-US" sz="2800" b="1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559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F26B-26D6-4A93-8073-548275EE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RIGHTLY DIVIDING THE WORD OF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5A9FB-8656-4AB2-B0F2-BC6D69B4F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800" b="1" u="sng" dirty="0">
                <a:ea typeface="+mn-lt"/>
                <a:cs typeface="+mn-lt"/>
                <a:hlinkClick r:id="rId2"/>
              </a:rPr>
              <a:t>MARK  12:18-27</a:t>
            </a:r>
            <a:br>
              <a:rPr lang="en-US" sz="2800" b="1" u="sng" dirty="0">
                <a:ea typeface="+mn-lt"/>
                <a:cs typeface="+mn-lt"/>
                <a:hlinkClick r:id="rId2"/>
              </a:rPr>
            </a:br>
            <a:br>
              <a:rPr lang="en-US" sz="2800" b="1" u="sng" dirty="0">
                <a:ea typeface="+mn-lt"/>
                <a:cs typeface="+mn-lt"/>
                <a:hlinkClick r:id="rId2"/>
              </a:rPr>
            </a:br>
            <a:r>
              <a:rPr lang="en-US" sz="1600" b="1">
                <a:ea typeface="+mn-lt"/>
                <a:cs typeface="+mn-lt"/>
              </a:rPr>
              <a:t>      The Sadducees were wealthy Jewish political leaders.</a:t>
            </a:r>
            <a:br>
              <a:rPr lang="en-US" sz="1600" b="1" dirty="0">
                <a:ea typeface="+mn-lt"/>
                <a:cs typeface="+mn-lt"/>
              </a:rPr>
            </a:br>
            <a:r>
              <a:rPr lang="en-US" sz="1600" b="1">
                <a:ea typeface="+mn-lt"/>
                <a:cs typeface="+mn-lt"/>
              </a:rPr>
              <a:t>                     a.       </a:t>
            </a:r>
            <a:r>
              <a:rPr lang="en-US" sz="1600" b="1" u="sng">
                <a:ea typeface="+mn-lt"/>
                <a:cs typeface="+mn-lt"/>
              </a:rPr>
              <a:t>(</a:t>
            </a:r>
            <a:r>
              <a:rPr lang="en-US" sz="1600" u="sng" dirty="0">
                <a:ea typeface="+mn-lt"/>
                <a:cs typeface="+mn-lt"/>
                <a:hlinkClick r:id="rId3"/>
              </a:rPr>
              <a:t>Acts 4:1</a:t>
            </a:r>
            <a:r>
              <a:rPr lang="en-US" sz="1600">
                <a:ea typeface="+mn-lt"/>
                <a:cs typeface="+mn-lt"/>
              </a:rPr>
              <a:t>) They are mentioned with the priests and the captain of the temple.</a:t>
            </a:r>
            <a:br>
              <a:rPr lang="en-US" sz="1600" dirty="0">
                <a:ea typeface="+mn-lt"/>
                <a:cs typeface="+mn-lt"/>
              </a:rPr>
            </a:br>
            <a:r>
              <a:rPr lang="en-US" sz="1600">
                <a:ea typeface="+mn-lt"/>
                <a:cs typeface="+mn-lt"/>
              </a:rPr>
              <a:t>                     b.       (</a:t>
            </a:r>
            <a:r>
              <a:rPr lang="en-US" sz="1600" u="sng" dirty="0">
                <a:ea typeface="+mn-lt"/>
                <a:cs typeface="+mn-lt"/>
                <a:hlinkClick r:id="rId4"/>
              </a:rPr>
              <a:t>Acts 5:17</a:t>
            </a:r>
            <a:r>
              <a:rPr lang="en-US" sz="1600">
                <a:ea typeface="+mn-lt"/>
                <a:cs typeface="+mn-lt"/>
              </a:rPr>
              <a:t>) They are mentioned with the high priest.</a:t>
            </a:r>
            <a:br>
              <a:rPr lang="en-US" sz="1600" dirty="0">
                <a:ea typeface="+mn-lt"/>
                <a:cs typeface="+mn-lt"/>
              </a:rPr>
            </a:br>
            <a:r>
              <a:rPr lang="en-US" sz="1600">
                <a:ea typeface="+mn-lt"/>
                <a:cs typeface="+mn-lt"/>
              </a:rPr>
              <a:t>               2.   The Sadducees had some peculiar doctrines.</a:t>
            </a:r>
            <a:br>
              <a:rPr lang="en-US" sz="1600" dirty="0">
                <a:ea typeface="+mn-lt"/>
                <a:cs typeface="+mn-lt"/>
              </a:rPr>
            </a:br>
            <a:r>
              <a:rPr lang="en-US" sz="1600">
                <a:ea typeface="+mn-lt"/>
                <a:cs typeface="+mn-lt"/>
              </a:rPr>
              <a:t>                     a.       They claimed to follow the 5 books written by Moses.</a:t>
            </a:r>
            <a:br>
              <a:rPr lang="en-US" sz="1600" dirty="0">
                <a:ea typeface="+mn-lt"/>
                <a:cs typeface="+mn-lt"/>
              </a:rPr>
            </a:br>
            <a:r>
              <a:rPr lang="en-US" sz="1600">
                <a:ea typeface="+mn-lt"/>
                <a:cs typeface="+mn-lt"/>
              </a:rPr>
              <a:t>                     b.       However, they said: </a:t>
            </a:r>
            <a:r>
              <a:rPr lang="en-US" sz="1600" i="1">
                <a:ea typeface="+mn-lt"/>
                <a:cs typeface="+mn-lt"/>
              </a:rPr>
              <a:t>"there is no resurrection."</a:t>
            </a:r>
            <a:br>
              <a:rPr lang="en-US" sz="1600" i="1" dirty="0">
                <a:ea typeface="+mn-lt"/>
                <a:cs typeface="+mn-lt"/>
              </a:rPr>
            </a:br>
            <a:r>
              <a:rPr lang="en-US" sz="1600" i="1">
                <a:ea typeface="+mn-lt"/>
                <a:cs typeface="+mn-lt"/>
              </a:rPr>
              <a:t>                     c.       (</a:t>
            </a:r>
            <a:r>
              <a:rPr lang="en-US" sz="1600" u="sng" dirty="0">
                <a:ea typeface="+mn-lt"/>
                <a:cs typeface="+mn-lt"/>
                <a:hlinkClick r:id="rId5"/>
              </a:rPr>
              <a:t>Acts 23:8</a:t>
            </a:r>
            <a:r>
              <a:rPr lang="en-US" sz="1600">
                <a:ea typeface="+mn-lt"/>
                <a:cs typeface="+mn-lt"/>
              </a:rPr>
              <a:t>) They also denied the existence of angels and spirits.</a:t>
            </a:r>
            <a:br>
              <a:rPr lang="en-US" sz="1600" dirty="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                     </a:t>
            </a:r>
          </a:p>
          <a:p>
            <a:r>
              <a:rPr lang="en-US" sz="1600" i="1">
                <a:ea typeface="+mn-lt"/>
                <a:cs typeface="+mn-lt"/>
              </a:rPr>
              <a:t>                     d.       They believed that all life ends with the grave.</a:t>
            </a:r>
            <a:br>
              <a:rPr lang="en-US" sz="1600" i="1" dirty="0">
                <a:ea typeface="+mn-lt"/>
                <a:cs typeface="+mn-lt"/>
              </a:rPr>
            </a:br>
            <a:r>
              <a:rPr lang="en-US" sz="1600" i="1">
                <a:ea typeface="+mn-lt"/>
                <a:cs typeface="+mn-lt"/>
              </a:rPr>
              <a:t>                     e.       Perhaps this will help us to understand why Jesus told His disciples to beware of the "leaven"</a:t>
            </a:r>
            <a:r>
              <a:rPr lang="en-US" sz="1600">
                <a:ea typeface="+mn-lt"/>
                <a:cs typeface="+mn-lt"/>
              </a:rPr>
              <a:t> [doctrine] of these people (</a:t>
            </a:r>
            <a:r>
              <a:rPr lang="en-US" sz="1600" u="sng" dirty="0">
                <a:ea typeface="+mn-lt"/>
                <a:cs typeface="+mn-lt"/>
                <a:hlinkClick r:id="rId6"/>
              </a:rPr>
              <a:t>Matthew 16:6</a:t>
            </a:r>
            <a:r>
              <a:rPr lang="en-US" sz="1600">
                <a:ea typeface="+mn-lt"/>
                <a:cs typeface="+mn-lt"/>
              </a:rPr>
              <a:t>, </a:t>
            </a:r>
            <a:r>
              <a:rPr lang="en-US" sz="1600" u="sng" dirty="0">
                <a:ea typeface="+mn-lt"/>
                <a:cs typeface="+mn-lt"/>
                <a:hlinkClick r:id="rId7"/>
              </a:rPr>
              <a:t>12</a:t>
            </a:r>
            <a:r>
              <a:rPr lang="en-US" sz="1600">
                <a:ea typeface="+mn-lt"/>
                <a:cs typeface="+mn-lt"/>
              </a:rPr>
              <a:t>). </a:t>
            </a:r>
            <a:endParaRPr lang="en-US" sz="1600" dirty="0"/>
          </a:p>
          <a:p>
            <a:r>
              <a:rPr lang="en-US" sz="1600" i="1">
                <a:ea typeface="+mn-lt"/>
                <a:cs typeface="+mn-lt"/>
              </a:rPr>
              <a:t>The Sadducees asked a foolish question designed to support their belief. </a:t>
            </a:r>
            <a:endParaRPr lang="en-US" sz="1600" dirty="0">
              <a:ea typeface="+mn-lt"/>
              <a:cs typeface="+mn-lt"/>
            </a:endParaRPr>
          </a:p>
          <a:p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>
                <a:ea typeface="+mn-lt"/>
                <a:cs typeface="+mn-lt"/>
              </a:rPr>
              <a:t>Anticipating the resurrection should affect our service to the Lord (</a:t>
            </a:r>
            <a:r>
              <a:rPr lang="en-US" sz="1600" u="sng" dirty="0">
                <a:ea typeface="+mn-lt"/>
                <a:cs typeface="+mn-lt"/>
                <a:hlinkClick r:id="rId8"/>
              </a:rPr>
              <a:t>1 Corinthians 15:58</a:t>
            </a:r>
            <a:r>
              <a:rPr lang="en-US" sz="1600">
                <a:ea typeface="+mn-lt"/>
                <a:cs typeface="+mn-lt"/>
              </a:rPr>
              <a:t>).</a:t>
            </a:r>
            <a:endParaRPr lang="en-US" sz="1600" i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1100" dirty="0">
                <a:ea typeface="+mn-lt"/>
                <a:cs typeface="+mn-lt"/>
              </a:rPr>
              <a:t>http://www.churchofchristofgreaterdaytona.com/100213---rightly-dividing-the-word-of-truth-04.html</a:t>
            </a:r>
            <a:endParaRPr lang="en-US" sz="11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556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F26B-26D6-4A93-8073-548275EE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RIGHTLY DIVIDING THE WORD OF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5A9FB-8656-4AB2-B0F2-BC6D69B4F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endParaRPr lang="en-US" sz="2800" dirty="0"/>
          </a:p>
          <a:p>
            <a:endParaRPr lang="en-US" dirty="0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8E9F43F6-5CC4-4DB4-AEAF-49C9248EC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005" y="2527589"/>
            <a:ext cx="4213513" cy="288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62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F26B-26D6-4A93-8073-548275EE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RIGHTLY DIVIDING THE WORD OF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5A9FB-8656-4AB2-B0F2-BC6D69B4F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dirty="0"/>
              <a:t>We must have a clear understanding of God's Word.</a:t>
            </a:r>
          </a:p>
          <a:p>
            <a:r>
              <a:rPr lang="en-US" sz="3600" dirty="0"/>
              <a:t>God's Word:</a:t>
            </a:r>
          </a:p>
          <a:p>
            <a:r>
              <a:rPr lang="en-US" sz="2800" b="1" dirty="0"/>
              <a:t>Is Perfect and Proven</a:t>
            </a:r>
            <a:r>
              <a:rPr lang="en-US" sz="2800" dirty="0">
                <a:ea typeface="+mn-lt"/>
                <a:cs typeface="+mn-lt"/>
              </a:rPr>
              <a:t>-PSALMS 18:30 </a:t>
            </a:r>
            <a:r>
              <a:rPr lang="en-US" sz="2800" i="1" dirty="0">
                <a:ea typeface="+mn-lt"/>
                <a:cs typeface="+mn-lt"/>
              </a:rPr>
              <a:t>As for</a:t>
            </a:r>
            <a:r>
              <a:rPr lang="en-US" sz="2800" dirty="0">
                <a:ea typeface="+mn-lt"/>
                <a:cs typeface="+mn-lt"/>
              </a:rPr>
              <a:t> God, His way </a:t>
            </a:r>
            <a:r>
              <a:rPr lang="en-US" sz="2800" i="1" dirty="0">
                <a:ea typeface="+mn-lt"/>
                <a:cs typeface="+mn-lt"/>
              </a:rPr>
              <a:t>is</a:t>
            </a:r>
            <a:r>
              <a:rPr lang="en-US" sz="2800" dirty="0">
                <a:ea typeface="+mn-lt"/>
                <a:cs typeface="+mn-lt"/>
              </a:rPr>
              <a:t> perfect;</a:t>
            </a:r>
            <a:br>
              <a:rPr lang="en-US" sz="2800" dirty="0">
                <a:ea typeface="+mn-lt"/>
                <a:cs typeface="+mn-lt"/>
              </a:rPr>
            </a:br>
            <a:r>
              <a:rPr lang="en-US" sz="2800" dirty="0">
                <a:ea typeface="+mn-lt"/>
                <a:cs typeface="+mn-lt"/>
              </a:rPr>
              <a:t>The word of the </a:t>
            </a:r>
            <a:r>
              <a:rPr lang="en-US" sz="2800" cap="small" dirty="0">
                <a:ea typeface="+mn-lt"/>
                <a:cs typeface="+mn-lt"/>
              </a:rPr>
              <a:t>Lord</a:t>
            </a:r>
            <a:r>
              <a:rPr lang="en-US" sz="2800" dirty="0">
                <a:ea typeface="+mn-lt"/>
                <a:cs typeface="+mn-lt"/>
              </a:rPr>
              <a:t> is proven;</a:t>
            </a:r>
            <a:br>
              <a:rPr lang="en-US" sz="2800" dirty="0">
                <a:ea typeface="+mn-lt"/>
                <a:cs typeface="+mn-lt"/>
              </a:rPr>
            </a:br>
            <a:r>
              <a:rPr lang="en-US" sz="2800" dirty="0">
                <a:ea typeface="+mn-lt"/>
                <a:cs typeface="+mn-lt"/>
              </a:rPr>
              <a:t>He </a:t>
            </a:r>
            <a:r>
              <a:rPr lang="en-US" sz="2800" i="1" dirty="0">
                <a:ea typeface="+mn-lt"/>
                <a:cs typeface="+mn-lt"/>
              </a:rPr>
              <a:t>is</a:t>
            </a:r>
            <a:r>
              <a:rPr lang="en-US" sz="2800" dirty="0">
                <a:ea typeface="+mn-lt"/>
                <a:cs typeface="+mn-lt"/>
              </a:rPr>
              <a:t> a shield to all who trust in Him.-NKJV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29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F26B-26D6-4A93-8073-548275EE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RIGHTLY DIVIDING THE WORD OF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5A9FB-8656-4AB2-B0F2-BC6D69B4F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God's Word:</a:t>
            </a:r>
            <a:endParaRPr lang="en-US" dirty="0"/>
          </a:p>
          <a:p>
            <a:r>
              <a:rPr lang="en-US" sz="2800" b="1" dirty="0"/>
              <a:t>Is Truth-</a:t>
            </a:r>
            <a:r>
              <a:rPr lang="en-US" sz="2800" dirty="0">
                <a:ea typeface="+mn-lt"/>
                <a:cs typeface="+mn-lt"/>
              </a:rPr>
              <a:t>JOHN 17:17- Sanctify them in the truth; Your word is truth</a:t>
            </a:r>
          </a:p>
          <a:p>
            <a:r>
              <a:rPr lang="en-US" sz="2800" dirty="0">
                <a:ea typeface="+mn-lt"/>
                <a:cs typeface="+mn-lt"/>
              </a:rPr>
              <a:t>It Is Impossible For God To Lie, Heb 6:18. </a:t>
            </a:r>
            <a:endParaRPr lang="en-US" dirty="0">
              <a:ea typeface="+mn-lt"/>
              <a:cs typeface="+mn-lt"/>
            </a:endParaRPr>
          </a:p>
          <a:p>
            <a:endParaRPr lang="en-US" sz="2800" dirty="0"/>
          </a:p>
          <a:p>
            <a:r>
              <a:rPr lang="en-US" sz="2800" dirty="0">
                <a:ea typeface="+mn-lt"/>
                <a:cs typeface="+mn-lt"/>
              </a:rPr>
              <a:t>Is Living And Active- Heb 4:12</a:t>
            </a:r>
          </a:p>
          <a:p>
            <a:endParaRPr lang="en-US" sz="28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267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F26B-26D6-4A93-8073-548275EE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RIGHTLY DIVIDING THE WORD OF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5A9FB-8656-4AB2-B0F2-BC6D69B4F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God's Word:</a:t>
            </a:r>
            <a:endParaRPr lang="en-US" dirty="0"/>
          </a:p>
          <a:p>
            <a:r>
              <a:rPr lang="en-US" sz="2800" b="1" dirty="0"/>
              <a:t>Is Beneficial-</a:t>
            </a:r>
            <a:r>
              <a:rPr lang="en-US" sz="2800" dirty="0">
                <a:ea typeface="+mn-lt"/>
                <a:cs typeface="+mn-lt"/>
              </a:rPr>
              <a:t> For Teaching-2 Tim 3:16-17. For Rebuke;</a:t>
            </a:r>
          </a:p>
          <a:p>
            <a:r>
              <a:rPr lang="en-US" sz="2800" dirty="0">
                <a:ea typeface="+mn-lt"/>
                <a:cs typeface="+mn-lt"/>
              </a:rPr>
              <a:t> What Is Rebuke? To Criticize Sharply, A Reprimand. For Correction</a:t>
            </a:r>
            <a:endParaRPr lang="en-US"/>
          </a:p>
          <a:p>
            <a:endParaRPr lang="en-US" sz="28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10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F26B-26D6-4A93-8073-548275EE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RIGHTLY DIVIDING THE WORD OF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5A9FB-8656-4AB2-B0F2-BC6D69B4F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God's Word:</a:t>
            </a:r>
            <a:endParaRPr lang="en-US" dirty="0"/>
          </a:p>
          <a:p>
            <a:r>
              <a:rPr lang="en-US" sz="2800" b="1" dirty="0"/>
              <a:t>Is a Lamp-</a:t>
            </a:r>
            <a:r>
              <a:rPr lang="en-US" sz="2800" dirty="0"/>
              <a:t>PSALMS</a:t>
            </a:r>
            <a:r>
              <a:rPr lang="en-US" sz="2800" dirty="0">
                <a:ea typeface="+mn-lt"/>
                <a:cs typeface="+mn-lt"/>
              </a:rPr>
              <a:t> 119:105- Your word is a lamp to my feet And a light to my path. </a:t>
            </a:r>
          </a:p>
          <a:p>
            <a:r>
              <a:rPr lang="en-US" sz="2800" dirty="0"/>
              <a:t>Stay out of the darkness! Let God's Word light your path!</a:t>
            </a:r>
          </a:p>
          <a:p>
            <a:endParaRPr lang="en-US" sz="2800" dirty="0">
              <a:ea typeface="+mn-lt"/>
              <a:cs typeface="+mn-lt"/>
            </a:endParaRPr>
          </a:p>
          <a:p>
            <a:r>
              <a:rPr lang="en-US" sz="2800" b="1" dirty="0">
                <a:ea typeface="+mn-lt"/>
                <a:cs typeface="+mn-lt"/>
              </a:rPr>
              <a:t>Will Never Pass Away-</a:t>
            </a:r>
            <a:r>
              <a:rPr lang="en-US" sz="2800" dirty="0">
                <a:ea typeface="+mn-lt"/>
                <a:cs typeface="+mn-lt"/>
              </a:rPr>
              <a:t> Matt 24:35- Heaven and earth will pass away, but My words will not pass away. 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656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F26B-26D6-4A93-8073-548275EE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RIGHTLY DIVIDING THE WORD OF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5A9FB-8656-4AB2-B0F2-BC6D69B4F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God's Word:</a:t>
            </a:r>
            <a:endParaRPr lang="en-US" dirty="0"/>
          </a:p>
          <a:p>
            <a:r>
              <a:rPr lang="en-US" sz="2800" b="1" dirty="0"/>
              <a:t>Is Right-</a:t>
            </a:r>
            <a:r>
              <a:rPr lang="en-US" sz="2800" dirty="0">
                <a:ea typeface="+mn-lt"/>
                <a:cs typeface="+mn-lt"/>
              </a:rPr>
              <a:t> For the word of the </a:t>
            </a:r>
            <a:r>
              <a:rPr lang="en-US" sz="2800" cap="small" dirty="0">
                <a:ea typeface="+mn-lt"/>
                <a:cs typeface="+mn-lt"/>
              </a:rPr>
              <a:t>Lord</a:t>
            </a:r>
            <a:r>
              <a:rPr lang="en-US" sz="2800" dirty="0">
                <a:ea typeface="+mn-lt"/>
                <a:cs typeface="+mn-lt"/>
              </a:rPr>
              <a:t> is right,</a:t>
            </a:r>
            <a:br>
              <a:rPr lang="en-US" sz="2800" dirty="0">
                <a:ea typeface="+mn-lt"/>
                <a:cs typeface="+mn-lt"/>
              </a:rPr>
            </a:br>
            <a:r>
              <a:rPr lang="en-US" sz="2800" dirty="0">
                <a:ea typeface="+mn-lt"/>
                <a:cs typeface="+mn-lt"/>
              </a:rPr>
              <a:t>And all His work is </a:t>
            </a:r>
            <a:r>
              <a:rPr lang="en-US" sz="2800" i="1" dirty="0">
                <a:ea typeface="+mn-lt"/>
                <a:cs typeface="+mn-lt"/>
              </a:rPr>
              <a:t>done</a:t>
            </a:r>
            <a:r>
              <a:rPr lang="en-US" sz="2800" dirty="0">
                <a:ea typeface="+mn-lt"/>
                <a:cs typeface="+mn-lt"/>
              </a:rPr>
              <a:t> in faithfulness. PSALMS 33:4</a:t>
            </a:r>
          </a:p>
          <a:p>
            <a:endParaRPr lang="en-US" sz="2800" dirty="0">
              <a:ea typeface="+mn-lt"/>
              <a:cs typeface="+mn-lt"/>
            </a:endParaRPr>
          </a:p>
          <a:p>
            <a:r>
              <a:rPr lang="en-US" sz="2800" b="1" dirty="0">
                <a:ea typeface="+mn-lt"/>
                <a:cs typeface="+mn-lt"/>
              </a:rPr>
              <a:t>Is Wise-</a:t>
            </a:r>
            <a:r>
              <a:rPr lang="en-US" sz="2800" dirty="0">
                <a:ea typeface="+mn-lt"/>
                <a:cs typeface="+mn-lt"/>
              </a:rPr>
              <a:t> PROVERBS 2:6; For the </a:t>
            </a:r>
            <a:r>
              <a:rPr lang="en-US" sz="2800" cap="small" dirty="0">
                <a:ea typeface="+mn-lt"/>
                <a:cs typeface="+mn-lt"/>
              </a:rPr>
              <a:t>Lord</a:t>
            </a:r>
            <a:r>
              <a:rPr lang="en-US" sz="2800" dirty="0">
                <a:ea typeface="+mn-lt"/>
                <a:cs typeface="+mn-lt"/>
              </a:rPr>
              <a:t> gives wisdom;</a:t>
            </a:r>
            <a:br>
              <a:rPr lang="en-US" sz="2800" dirty="0">
                <a:ea typeface="+mn-lt"/>
                <a:cs typeface="+mn-lt"/>
              </a:rPr>
            </a:br>
            <a:r>
              <a:rPr lang="en-US" sz="2800" dirty="0">
                <a:ea typeface="+mn-lt"/>
                <a:cs typeface="+mn-lt"/>
              </a:rPr>
              <a:t>From His mouth </a:t>
            </a:r>
            <a:r>
              <a:rPr lang="en-US" sz="2800" i="1" dirty="0">
                <a:ea typeface="+mn-lt"/>
                <a:cs typeface="+mn-lt"/>
              </a:rPr>
              <a:t>come</a:t>
            </a:r>
            <a:r>
              <a:rPr lang="en-US" sz="2800" dirty="0">
                <a:ea typeface="+mn-lt"/>
                <a:cs typeface="+mn-lt"/>
              </a:rPr>
              <a:t> knowledge and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371967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F26B-26D6-4A93-8073-548275EE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RIGHTLY DIVIDING THE WORD OF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5A9FB-8656-4AB2-B0F2-BC6D69B4F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God's Word:</a:t>
            </a:r>
            <a:endParaRPr lang="en-US" dirty="0"/>
          </a:p>
          <a:p>
            <a:r>
              <a:rPr lang="en-US" sz="2800" b="1" dirty="0"/>
              <a:t>Can Save</a:t>
            </a:r>
            <a:r>
              <a:rPr lang="en-US" sz="2800" b="1" dirty="0">
                <a:ea typeface="+mn-lt"/>
                <a:cs typeface="+mn-lt"/>
              </a:rPr>
              <a:t> Us-</a:t>
            </a:r>
            <a:r>
              <a:rPr lang="en-US" sz="2800" dirty="0">
                <a:ea typeface="+mn-lt"/>
                <a:cs typeface="+mn-lt"/>
              </a:rPr>
              <a:t> JAMES 1:21- Therefore, ridding </a:t>
            </a:r>
            <a:r>
              <a:rPr lang="en-US" sz="2800" i="1" dirty="0">
                <a:ea typeface="+mn-lt"/>
                <a:cs typeface="+mn-lt"/>
              </a:rPr>
              <a:t>yourselves</a:t>
            </a:r>
            <a:r>
              <a:rPr lang="en-US" sz="2800" dirty="0">
                <a:ea typeface="+mn-lt"/>
                <a:cs typeface="+mn-lt"/>
              </a:rPr>
              <a:t> of all filthiness and </a:t>
            </a:r>
            <a:r>
              <a:rPr lang="en-US" sz="2800" i="1" dirty="0">
                <a:ea typeface="+mn-lt"/>
                <a:cs typeface="+mn-lt"/>
              </a:rPr>
              <a:t>all</a:t>
            </a:r>
            <a:r>
              <a:rPr lang="en-US" sz="2800" dirty="0">
                <a:ea typeface="+mn-lt"/>
                <a:cs typeface="+mn-lt"/>
              </a:rPr>
              <a:t> that remains of wickedness, in humility receive the word implanted, which is able to save your souls. </a:t>
            </a:r>
          </a:p>
        </p:txBody>
      </p:sp>
    </p:spTree>
    <p:extLst>
      <p:ext uri="{BB962C8B-B14F-4D97-AF65-F5344CB8AC3E}">
        <p14:creationId xmlns:p14="http://schemas.microsoft.com/office/powerpoint/2010/main" val="556841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F26B-26D6-4A93-8073-548275EE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RIGHTLY DIVIDING THE WORD OF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5A9FB-8656-4AB2-B0F2-BC6D69B4F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sz="3600" dirty="0"/>
              <a:t>God's Word:</a:t>
            </a:r>
            <a:endParaRPr lang="en-US" dirty="0"/>
          </a:p>
          <a:p>
            <a:r>
              <a:rPr lang="en-US" sz="2800" b="1" dirty="0">
                <a:ea typeface="+mn-lt"/>
                <a:cs typeface="+mn-lt"/>
              </a:rPr>
              <a:t>Is JESUS</a:t>
            </a:r>
            <a:r>
              <a:rPr lang="en-US" sz="2800" dirty="0">
                <a:ea typeface="+mn-lt"/>
                <a:cs typeface="+mn-lt"/>
              </a:rPr>
              <a:t>. JOHN 1:1- In The Beginning Was The Word, And The Word Was With God, And The Word Was God. </a:t>
            </a:r>
          </a:p>
          <a:p>
            <a:r>
              <a:rPr lang="en-US" sz="2800" dirty="0">
                <a:ea typeface="+mn-lt"/>
                <a:cs typeface="+mn-lt"/>
              </a:rPr>
              <a:t>Jesus Is The Word, He Is God. He Is Deity. </a:t>
            </a:r>
            <a:endParaRPr lang="en-US" dirty="0"/>
          </a:p>
          <a:p>
            <a:r>
              <a:rPr lang="en-US" sz="2800" dirty="0">
                <a:ea typeface="+mn-lt"/>
                <a:cs typeface="+mn-lt"/>
              </a:rPr>
              <a:t>JOHN 1:14-</a:t>
            </a:r>
            <a:br>
              <a:rPr lang="en-US" sz="2800" dirty="0">
                <a:ea typeface="+mn-lt"/>
                <a:cs typeface="+mn-lt"/>
              </a:rPr>
            </a:br>
            <a:r>
              <a:rPr lang="en-US" sz="2800" dirty="0">
                <a:ea typeface="+mn-lt"/>
                <a:cs typeface="+mn-lt"/>
              </a:rPr>
              <a:t>14</a:t>
            </a:r>
            <a:r>
              <a:rPr lang="en-US" sz="2800" b="1" baseline="30000" dirty="0">
                <a:ea typeface="+mn-lt"/>
                <a:cs typeface="+mn-lt"/>
              </a:rPr>
              <a:t> </a:t>
            </a:r>
            <a:r>
              <a:rPr lang="en-US" sz="2800" dirty="0">
                <a:ea typeface="+mn-lt"/>
                <a:cs typeface="+mn-lt"/>
              </a:rPr>
              <a:t>and The Word Became Flesh, And Dwelt Among Us; And We Saw His Glory, Glory As Of The Only </a:t>
            </a:r>
            <a:r>
              <a:rPr lang="en-US" sz="2800" i="1" dirty="0">
                <a:ea typeface="+mn-lt"/>
                <a:cs typeface="+mn-lt"/>
              </a:rPr>
              <a:t>son</a:t>
            </a:r>
            <a:r>
              <a:rPr lang="en-US" sz="2800" dirty="0">
                <a:ea typeface="+mn-lt"/>
                <a:cs typeface="+mn-lt"/>
              </a:rPr>
              <a:t> from The Father, Full Of Grace And Truth. DEUT 8:3-  Man shall Not Live On Bread Alone, But Man Shall Live On Everything That Comes Out Of The Mouth Of The </a:t>
            </a:r>
            <a:r>
              <a:rPr lang="en-US" sz="2800" cap="small" dirty="0">
                <a:ea typeface="+mn-lt"/>
                <a:cs typeface="+mn-lt"/>
              </a:rPr>
              <a:t>lord</a:t>
            </a:r>
            <a:r>
              <a:rPr lang="en-US" sz="2800" dirty="0">
                <a:ea typeface="+mn-lt"/>
                <a:cs typeface="+mn-lt"/>
              </a:rPr>
              <a:t>. </a:t>
            </a:r>
            <a:endParaRPr lang="en-US">
              <a:ea typeface="+mn-lt"/>
              <a:cs typeface="+mn-lt"/>
            </a:endParaRPr>
          </a:p>
          <a:p>
            <a:r>
              <a:rPr lang="en-US" sz="2800" dirty="0">
                <a:ea typeface="+mn-lt"/>
                <a:cs typeface="+mn-lt"/>
              </a:rPr>
              <a:t>The Bible Is From The Mouth Of The Lord.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1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F26B-26D6-4A93-8073-548275EE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RIGHTLY DIVIDING THE WORD OF TRUTH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5A9FB-8656-4AB2-B0F2-BC6D69B4F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800" dirty="0">
                <a:ea typeface="+mn-lt"/>
                <a:cs typeface="+mn-lt"/>
              </a:rPr>
              <a:t>IF WE CAN RIGHTLY DIVIDE THE TRUTH, WE CAN MOST CERTAINLY WRONGLY DIVIDE IT! OR INACCURATELY HANDLE IT. </a:t>
            </a:r>
            <a:endParaRPr lang="en-US" dirty="0">
              <a:ea typeface="+mn-lt"/>
              <a:cs typeface="+mn-lt"/>
            </a:endParaRPr>
          </a:p>
          <a:p>
            <a:r>
              <a:rPr lang="en-US" sz="2800" dirty="0"/>
              <a:t>Let's Break It Down:</a:t>
            </a:r>
          </a:p>
          <a:p>
            <a:r>
              <a:rPr lang="en-US" sz="2800" b="1" dirty="0">
                <a:ea typeface="+mn-lt"/>
                <a:cs typeface="+mn-lt"/>
              </a:rPr>
              <a:t>“Be Dilligent</a:t>
            </a:r>
            <a:r>
              <a:rPr lang="en-US" sz="2800" dirty="0">
                <a:ea typeface="+mn-lt"/>
                <a:cs typeface="+mn-lt"/>
              </a:rPr>
              <a:t>”: Steady, Earnest And Energetic Effort. Zealous And Careful At The Same Time. </a:t>
            </a:r>
          </a:p>
          <a:p>
            <a:r>
              <a:rPr lang="en-US" sz="2800" dirty="0">
                <a:ea typeface="+mn-lt"/>
                <a:cs typeface="+mn-lt"/>
              </a:rPr>
              <a:t>What Do I Need To Be Diligent About? What Is The Objective Of The Unashamed Worker? </a:t>
            </a:r>
            <a:endParaRPr lang="en-US">
              <a:ea typeface="+mn-lt"/>
              <a:cs typeface="+mn-lt"/>
            </a:endParaRPr>
          </a:p>
          <a:p>
            <a:r>
              <a:rPr lang="en-US" sz="2800" dirty="0">
                <a:ea typeface="+mn-lt"/>
                <a:cs typeface="+mn-lt"/>
              </a:rPr>
              <a:t>To Present Myself To God, And He Being Pleased With The Presentation.</a:t>
            </a:r>
            <a:endParaRPr lang="en-US"/>
          </a:p>
          <a:p>
            <a:r>
              <a:rPr lang="en-US" sz="1400" dirty="0">
                <a:ea typeface="+mn-lt"/>
                <a:cs typeface="+mn-lt"/>
              </a:rPr>
              <a:t>https://southsidechurchofchrist.com/sermons/rightly-dividing-the-word-of-truth.html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388436"/>
      </p:ext>
    </p:extLst>
  </p:cSld>
  <p:clrMapOvr>
    <a:masterClrMapping/>
  </p:clrMapOvr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TM00001032</Template>
  <TotalTime>0</TotalTime>
  <Words>0</Words>
  <Application>Microsoft Office PowerPoint</Application>
  <PresentationFormat>Widescreen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TM04033917[[fn=Berlin]]_novariants</vt:lpstr>
      <vt:lpstr>RIGHTLY DIVIDING THE WORD OF TRUTH</vt:lpstr>
      <vt:lpstr>RIGHTLY DIVIDING THE WORD OF TRUTH</vt:lpstr>
      <vt:lpstr>RIGHTLY DIVIDING THE WORD OF TRUTH</vt:lpstr>
      <vt:lpstr>RIGHTLY DIVIDING THE WORD OF TRUTH</vt:lpstr>
      <vt:lpstr>RIGHTLY DIVIDING THE WORD OF TRUTH</vt:lpstr>
      <vt:lpstr>RIGHTLY DIVIDING THE WORD OF TRUTH</vt:lpstr>
      <vt:lpstr>RIGHTLY DIVIDING THE WORD OF TRUTH</vt:lpstr>
      <vt:lpstr>RIGHTLY DIVIDING THE WORD OF TRUTH</vt:lpstr>
      <vt:lpstr>RIGHTLY DIVIDING THE WORD OF TRUTH</vt:lpstr>
      <vt:lpstr>RIGHTLY DIVIDING THE WORD OF TRUTH</vt:lpstr>
      <vt:lpstr>RIGHTLY DIVIDING THE WORD OF TRUTH</vt:lpstr>
      <vt:lpstr>RIGHTLY DIVIDING THE WORD OF TRUTH</vt:lpstr>
      <vt:lpstr>RIGHTLY DIVIDING THE WORD OF TRUTH</vt:lpstr>
      <vt:lpstr>RIGHTLY DIVIDING THE WORD OF TRUTH</vt:lpstr>
      <vt:lpstr>RIGHTLY DIVIDING THE WORD OF TRUTH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228</cp:revision>
  <dcterms:created xsi:type="dcterms:W3CDTF">2015-09-21T23:12:49Z</dcterms:created>
  <dcterms:modified xsi:type="dcterms:W3CDTF">2021-06-13T23:23:24Z</dcterms:modified>
</cp:coreProperties>
</file>